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diagrams/data10.xml" ContentType="application/vnd.openxmlformats-officedocument.drawingml.diagramData+xml"/>
  <Override PartName="/ppt/diagrams/data9.xml" ContentType="application/vnd.openxmlformats-officedocument.drawingml.diagramData+xml"/>
  <Override PartName="/ppt/diagrams/data8.xml" ContentType="application/vnd.openxmlformats-officedocument.drawingml.diagramData+xml"/>
  <Override PartName="/ppt/diagrams/data1.xml" ContentType="application/vnd.openxmlformats-officedocument.drawingml.diagramData+xml"/>
  <Override PartName="/ppt/diagrams/data5.xml" ContentType="application/vnd.openxmlformats-officedocument.drawingml.diagramData+xml"/>
  <Override PartName="/ppt/diagrams/data7.xml" ContentType="application/vnd.openxmlformats-officedocument.drawingml.diagramData+xml"/>
  <Override PartName="/ppt/diagrams/data6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11.xml" ContentType="application/vnd.openxmlformats-officedocument.drawingml.diagramData+xml"/>
  <Override PartName="/ppt/diagrams/data12.xml" ContentType="application/vnd.openxmlformats-officedocument.drawingml.diagramData+xml"/>
  <Override PartName="/ppt/diagrams/data13.xml" ContentType="application/vnd.openxmlformats-officedocument.drawingml.diagramData+xml"/>
  <Override PartName="/ppt/diagrams/data14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layout7.xml" ContentType="application/vnd.openxmlformats-officedocument.drawingml.diagramLayout+xml"/>
  <Override PartName="/ppt/theme/theme1.xml" ContentType="application/vnd.openxmlformats-officedocument.them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818C30-8FB9-6BCE-C2A4-2EC58ACF4712}" v="8" dt="2023-02-10T17:45:30.1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Relationship Id="rId27" Type="http://schemas.openxmlformats.org/officeDocument/2006/relationships/customXml" Target="../customXml/item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image" Target="../media/image13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image" Target="../media/image16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image" Target="../media/image13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image" Target="../media/image16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8E048F-DA3D-4527-B6FD-6A8B9EC0440D}" type="doc">
      <dgm:prSet loTypeId="urn:microsoft.com/office/officeart/2018/2/layout/IconLabelList" loCatId="icon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1FB7A5A9-6605-4523-B9E8-3A1E9E19EF65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CO" b="1" dirty="0">
              <a:latin typeface="Comic Sans MS" panose="030F0702030302020204" pitchFamily="66" charset="0"/>
            </a:rPr>
            <a:t>Juicios de Valor</a:t>
          </a:r>
        </a:p>
      </dgm:t>
    </dgm:pt>
    <dgm:pt modelId="{F4D5C375-BF4D-4F92-971D-A4F782C6DB78}" type="parTrans" cxnId="{79AEF135-C305-46FA-8062-7E560A65A438}">
      <dgm:prSet/>
      <dgm:spPr/>
      <dgm:t>
        <a:bodyPr/>
        <a:lstStyle/>
        <a:p>
          <a:endParaRPr lang="es-CO"/>
        </a:p>
      </dgm:t>
    </dgm:pt>
    <dgm:pt modelId="{98A5F879-6FB6-4CFA-AE29-A7C8ECC39F61}" type="sibTrans" cxnId="{79AEF135-C305-46FA-8062-7E560A65A438}">
      <dgm:prSet/>
      <dgm:spPr/>
      <dgm:t>
        <a:bodyPr/>
        <a:lstStyle/>
        <a:p>
          <a:endParaRPr lang="es-CO"/>
        </a:p>
      </dgm:t>
    </dgm:pt>
    <dgm:pt modelId="{A1E4356D-59C0-4B5A-B90E-FD9F47E2D3C4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CO" b="1" dirty="0">
              <a:latin typeface="Comic Sans MS" panose="030F0702030302020204" pitchFamily="66" charset="0"/>
            </a:rPr>
            <a:t>Desarrollo Psicológico </a:t>
          </a:r>
        </a:p>
      </dgm:t>
    </dgm:pt>
    <dgm:pt modelId="{98DDBA41-E023-461D-8458-34CBAE59F461}" type="parTrans" cxnId="{511BBC35-C54C-46CA-829A-024448D6B9FA}">
      <dgm:prSet/>
      <dgm:spPr/>
      <dgm:t>
        <a:bodyPr/>
        <a:lstStyle/>
        <a:p>
          <a:endParaRPr lang="es-CO"/>
        </a:p>
      </dgm:t>
    </dgm:pt>
    <dgm:pt modelId="{8987A9F1-5208-4EB1-A559-60D0A37022BC}" type="sibTrans" cxnId="{511BBC35-C54C-46CA-829A-024448D6B9FA}">
      <dgm:prSet/>
      <dgm:spPr/>
      <dgm:t>
        <a:bodyPr/>
        <a:lstStyle/>
        <a:p>
          <a:endParaRPr lang="es-CO"/>
        </a:p>
      </dgm:t>
    </dgm:pt>
    <dgm:pt modelId="{5F64628C-187C-480D-9E6D-1332E0F58860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CO" b="1" dirty="0">
              <a:latin typeface="Comic Sans MS" panose="030F0702030302020204" pitchFamily="66" charset="0"/>
            </a:rPr>
            <a:t>Motivación Intrínseca </a:t>
          </a:r>
        </a:p>
      </dgm:t>
    </dgm:pt>
    <dgm:pt modelId="{E3ABA2D8-B7FC-4977-B261-791758E66EBF}" type="parTrans" cxnId="{FF48B58F-23AF-458E-9653-90D99008A3BB}">
      <dgm:prSet/>
      <dgm:spPr/>
      <dgm:t>
        <a:bodyPr/>
        <a:lstStyle/>
        <a:p>
          <a:endParaRPr lang="es-CO"/>
        </a:p>
      </dgm:t>
    </dgm:pt>
    <dgm:pt modelId="{3D8C49E0-22B4-4014-99B4-44E0FF4B2B2D}" type="sibTrans" cxnId="{FF48B58F-23AF-458E-9653-90D99008A3BB}">
      <dgm:prSet/>
      <dgm:spPr/>
      <dgm:t>
        <a:bodyPr/>
        <a:lstStyle/>
        <a:p>
          <a:endParaRPr lang="es-CO"/>
        </a:p>
      </dgm:t>
    </dgm:pt>
    <dgm:pt modelId="{001AC1A0-CCDB-411A-BD26-31EDE4B54BF9}" type="pres">
      <dgm:prSet presAssocID="{198E048F-DA3D-4527-B6FD-6A8B9EC0440D}" presName="root" presStyleCnt="0">
        <dgm:presLayoutVars>
          <dgm:dir/>
          <dgm:resizeHandles val="exact"/>
        </dgm:presLayoutVars>
      </dgm:prSet>
      <dgm:spPr/>
    </dgm:pt>
    <dgm:pt modelId="{399880AD-874A-438A-BA9B-293FEAB4513F}" type="pres">
      <dgm:prSet presAssocID="{1FB7A5A9-6605-4523-B9E8-3A1E9E19EF65}" presName="compNode" presStyleCnt="0"/>
      <dgm:spPr/>
    </dgm:pt>
    <dgm:pt modelId="{CD1D31C0-C8B7-4B74-BFB2-71F056F81E73}" type="pres">
      <dgm:prSet presAssocID="{1FB7A5A9-6605-4523-B9E8-3A1E9E19EF6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228C08F2-7865-4959-A5A3-C74D9FC15978}" type="pres">
      <dgm:prSet presAssocID="{1FB7A5A9-6605-4523-B9E8-3A1E9E19EF65}" presName="spaceRect" presStyleCnt="0"/>
      <dgm:spPr/>
    </dgm:pt>
    <dgm:pt modelId="{3A1D1AA2-B48A-4CE0-9636-0FA8CD48FC18}" type="pres">
      <dgm:prSet presAssocID="{1FB7A5A9-6605-4523-B9E8-3A1E9E19EF65}" presName="textRect" presStyleLbl="revTx" presStyleIdx="0" presStyleCnt="3">
        <dgm:presLayoutVars>
          <dgm:chMax val="1"/>
          <dgm:chPref val="1"/>
        </dgm:presLayoutVars>
      </dgm:prSet>
      <dgm:spPr/>
    </dgm:pt>
    <dgm:pt modelId="{59CD0564-29B3-42A7-BCF2-A055A0B66D97}" type="pres">
      <dgm:prSet presAssocID="{98A5F879-6FB6-4CFA-AE29-A7C8ECC39F61}" presName="sibTrans" presStyleCnt="0"/>
      <dgm:spPr/>
    </dgm:pt>
    <dgm:pt modelId="{48885648-FC22-4B86-B9CC-C52E438C5B6F}" type="pres">
      <dgm:prSet presAssocID="{A1E4356D-59C0-4B5A-B90E-FD9F47E2D3C4}" presName="compNode" presStyleCnt="0"/>
      <dgm:spPr/>
    </dgm:pt>
    <dgm:pt modelId="{9A37652C-2D41-4239-913E-3B6D601699DA}" type="pres">
      <dgm:prSet presAssocID="{A1E4356D-59C0-4B5A-B90E-FD9F47E2D3C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FD4F8705-0FDF-43F9-A2B3-FF07DCC0BDF4}" type="pres">
      <dgm:prSet presAssocID="{A1E4356D-59C0-4B5A-B90E-FD9F47E2D3C4}" presName="spaceRect" presStyleCnt="0"/>
      <dgm:spPr/>
    </dgm:pt>
    <dgm:pt modelId="{E55DFBCA-FAB5-4286-BDDB-280C3A8FA9C0}" type="pres">
      <dgm:prSet presAssocID="{A1E4356D-59C0-4B5A-B90E-FD9F47E2D3C4}" presName="textRect" presStyleLbl="revTx" presStyleIdx="1" presStyleCnt="3">
        <dgm:presLayoutVars>
          <dgm:chMax val="1"/>
          <dgm:chPref val="1"/>
        </dgm:presLayoutVars>
      </dgm:prSet>
      <dgm:spPr/>
    </dgm:pt>
    <dgm:pt modelId="{3FC8BCA0-FBF8-4D11-BB82-F7CBDF12071E}" type="pres">
      <dgm:prSet presAssocID="{8987A9F1-5208-4EB1-A559-60D0A37022BC}" presName="sibTrans" presStyleCnt="0"/>
      <dgm:spPr/>
    </dgm:pt>
    <dgm:pt modelId="{042745DB-206D-4A99-9ACB-3C2A36CE11A9}" type="pres">
      <dgm:prSet presAssocID="{5F64628C-187C-480D-9E6D-1332E0F58860}" presName="compNode" presStyleCnt="0"/>
      <dgm:spPr/>
    </dgm:pt>
    <dgm:pt modelId="{FDA68BCE-F132-456F-9858-91E2F2B10810}" type="pres">
      <dgm:prSet presAssocID="{5F64628C-187C-480D-9E6D-1332E0F5886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FEB3E5E7-8A0F-4061-A0AF-0035F735327F}" type="pres">
      <dgm:prSet presAssocID="{5F64628C-187C-480D-9E6D-1332E0F58860}" presName="spaceRect" presStyleCnt="0"/>
      <dgm:spPr/>
    </dgm:pt>
    <dgm:pt modelId="{E1D9A01E-447D-49E6-8E80-0EFFD0EBDEFB}" type="pres">
      <dgm:prSet presAssocID="{5F64628C-187C-480D-9E6D-1332E0F58860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511BBC35-C54C-46CA-829A-024448D6B9FA}" srcId="{198E048F-DA3D-4527-B6FD-6A8B9EC0440D}" destId="{A1E4356D-59C0-4B5A-B90E-FD9F47E2D3C4}" srcOrd="1" destOrd="0" parTransId="{98DDBA41-E023-461D-8458-34CBAE59F461}" sibTransId="{8987A9F1-5208-4EB1-A559-60D0A37022BC}"/>
    <dgm:cxn modelId="{79AEF135-C305-46FA-8062-7E560A65A438}" srcId="{198E048F-DA3D-4527-B6FD-6A8B9EC0440D}" destId="{1FB7A5A9-6605-4523-B9E8-3A1E9E19EF65}" srcOrd="0" destOrd="0" parTransId="{F4D5C375-BF4D-4F92-971D-A4F782C6DB78}" sibTransId="{98A5F879-6FB6-4CFA-AE29-A7C8ECC39F61}"/>
    <dgm:cxn modelId="{EE2E825C-19B5-45EE-84C5-CBD31F59E4B2}" type="presOf" srcId="{A1E4356D-59C0-4B5A-B90E-FD9F47E2D3C4}" destId="{E55DFBCA-FAB5-4286-BDDB-280C3A8FA9C0}" srcOrd="0" destOrd="0" presId="urn:microsoft.com/office/officeart/2018/2/layout/IconLabelList"/>
    <dgm:cxn modelId="{FF48B58F-23AF-458E-9653-90D99008A3BB}" srcId="{198E048F-DA3D-4527-B6FD-6A8B9EC0440D}" destId="{5F64628C-187C-480D-9E6D-1332E0F58860}" srcOrd="2" destOrd="0" parTransId="{E3ABA2D8-B7FC-4977-B261-791758E66EBF}" sibTransId="{3D8C49E0-22B4-4014-99B4-44E0FF4B2B2D}"/>
    <dgm:cxn modelId="{DB436198-DC49-4ADF-A543-ACF2D3BC788B}" type="presOf" srcId="{1FB7A5A9-6605-4523-B9E8-3A1E9E19EF65}" destId="{3A1D1AA2-B48A-4CE0-9636-0FA8CD48FC18}" srcOrd="0" destOrd="0" presId="urn:microsoft.com/office/officeart/2018/2/layout/IconLabelList"/>
    <dgm:cxn modelId="{927743C0-E4C0-4ABE-8597-9ACC9D383E5B}" type="presOf" srcId="{5F64628C-187C-480D-9E6D-1332E0F58860}" destId="{E1D9A01E-447D-49E6-8E80-0EFFD0EBDEFB}" srcOrd="0" destOrd="0" presId="urn:microsoft.com/office/officeart/2018/2/layout/IconLabelList"/>
    <dgm:cxn modelId="{11D551D0-0B1D-4D34-BE37-0CF4FA4577FD}" type="presOf" srcId="{198E048F-DA3D-4527-B6FD-6A8B9EC0440D}" destId="{001AC1A0-CCDB-411A-BD26-31EDE4B54BF9}" srcOrd="0" destOrd="0" presId="urn:microsoft.com/office/officeart/2018/2/layout/IconLabelList"/>
    <dgm:cxn modelId="{0B1B997E-8479-4F91-A65A-B4CE1CE1C481}" type="presParOf" srcId="{001AC1A0-CCDB-411A-BD26-31EDE4B54BF9}" destId="{399880AD-874A-438A-BA9B-293FEAB4513F}" srcOrd="0" destOrd="0" presId="urn:microsoft.com/office/officeart/2018/2/layout/IconLabelList"/>
    <dgm:cxn modelId="{77B6E8D5-D68B-4BA9-A837-6F170EE61E5B}" type="presParOf" srcId="{399880AD-874A-438A-BA9B-293FEAB4513F}" destId="{CD1D31C0-C8B7-4B74-BFB2-71F056F81E73}" srcOrd="0" destOrd="0" presId="urn:microsoft.com/office/officeart/2018/2/layout/IconLabelList"/>
    <dgm:cxn modelId="{9943E100-4587-4047-98AF-BA5BB63FAF7B}" type="presParOf" srcId="{399880AD-874A-438A-BA9B-293FEAB4513F}" destId="{228C08F2-7865-4959-A5A3-C74D9FC15978}" srcOrd="1" destOrd="0" presId="urn:microsoft.com/office/officeart/2018/2/layout/IconLabelList"/>
    <dgm:cxn modelId="{7DA99F2B-B1DE-4A9F-94FF-30113AE192D7}" type="presParOf" srcId="{399880AD-874A-438A-BA9B-293FEAB4513F}" destId="{3A1D1AA2-B48A-4CE0-9636-0FA8CD48FC18}" srcOrd="2" destOrd="0" presId="urn:microsoft.com/office/officeart/2018/2/layout/IconLabelList"/>
    <dgm:cxn modelId="{1ACF1FAF-2B7D-4900-BA3B-E6D0A37AF2A1}" type="presParOf" srcId="{001AC1A0-CCDB-411A-BD26-31EDE4B54BF9}" destId="{59CD0564-29B3-42A7-BCF2-A055A0B66D97}" srcOrd="1" destOrd="0" presId="urn:microsoft.com/office/officeart/2018/2/layout/IconLabelList"/>
    <dgm:cxn modelId="{02E92B72-533E-4FE2-A971-E8B10DA70D7F}" type="presParOf" srcId="{001AC1A0-CCDB-411A-BD26-31EDE4B54BF9}" destId="{48885648-FC22-4B86-B9CC-C52E438C5B6F}" srcOrd="2" destOrd="0" presId="urn:microsoft.com/office/officeart/2018/2/layout/IconLabelList"/>
    <dgm:cxn modelId="{971D7212-B903-45C8-B6EE-AFF3608278CC}" type="presParOf" srcId="{48885648-FC22-4B86-B9CC-C52E438C5B6F}" destId="{9A37652C-2D41-4239-913E-3B6D601699DA}" srcOrd="0" destOrd="0" presId="urn:microsoft.com/office/officeart/2018/2/layout/IconLabelList"/>
    <dgm:cxn modelId="{B4B7571C-22C7-4846-BF0B-AE383A43120E}" type="presParOf" srcId="{48885648-FC22-4B86-B9CC-C52E438C5B6F}" destId="{FD4F8705-0FDF-43F9-A2B3-FF07DCC0BDF4}" srcOrd="1" destOrd="0" presId="urn:microsoft.com/office/officeart/2018/2/layout/IconLabelList"/>
    <dgm:cxn modelId="{ACE5EC02-D840-4EAA-9DC2-BF40E7DF242D}" type="presParOf" srcId="{48885648-FC22-4B86-B9CC-C52E438C5B6F}" destId="{E55DFBCA-FAB5-4286-BDDB-280C3A8FA9C0}" srcOrd="2" destOrd="0" presId="urn:microsoft.com/office/officeart/2018/2/layout/IconLabelList"/>
    <dgm:cxn modelId="{C31EB723-AC73-4FF4-8C0C-2AB8695C6A01}" type="presParOf" srcId="{001AC1A0-CCDB-411A-BD26-31EDE4B54BF9}" destId="{3FC8BCA0-FBF8-4D11-BB82-F7CBDF12071E}" srcOrd="3" destOrd="0" presId="urn:microsoft.com/office/officeart/2018/2/layout/IconLabelList"/>
    <dgm:cxn modelId="{07D3D252-4710-4705-B852-3CCA229F1414}" type="presParOf" srcId="{001AC1A0-CCDB-411A-BD26-31EDE4B54BF9}" destId="{042745DB-206D-4A99-9ACB-3C2A36CE11A9}" srcOrd="4" destOrd="0" presId="urn:microsoft.com/office/officeart/2018/2/layout/IconLabelList"/>
    <dgm:cxn modelId="{2C24C890-27DF-44E4-8977-062D74F4CE0C}" type="presParOf" srcId="{042745DB-206D-4A99-9ACB-3C2A36CE11A9}" destId="{FDA68BCE-F132-456F-9858-91E2F2B10810}" srcOrd="0" destOrd="0" presId="urn:microsoft.com/office/officeart/2018/2/layout/IconLabelList"/>
    <dgm:cxn modelId="{3B5DA2B0-3E89-4952-9626-9D236FF205C1}" type="presParOf" srcId="{042745DB-206D-4A99-9ACB-3C2A36CE11A9}" destId="{FEB3E5E7-8A0F-4061-A0AF-0035F735327F}" srcOrd="1" destOrd="0" presId="urn:microsoft.com/office/officeart/2018/2/layout/IconLabelList"/>
    <dgm:cxn modelId="{DAEB744A-DB81-4BF3-9E1E-1660F5932734}" type="presParOf" srcId="{042745DB-206D-4A99-9ACB-3C2A36CE11A9}" destId="{E1D9A01E-447D-49E6-8E80-0EFFD0EBDEF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4F6CF2A-A9C3-4239-ADD2-A93277DA027F}" type="doc">
      <dgm:prSet loTypeId="urn:microsoft.com/office/officeart/2005/8/layout/hierarchy4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C11B8C16-1C4F-4CE7-9117-6570988E472F}">
      <dgm:prSet phldrT="[Texto]" custT="1"/>
      <dgm:spPr/>
      <dgm:t>
        <a:bodyPr/>
        <a:lstStyle/>
        <a:p>
          <a:r>
            <a:rPr lang="es-ES" sz="2400" b="0" i="0" dirty="0">
              <a:highlight>
                <a:srgbClr val="000000"/>
              </a:highlight>
              <a:latin typeface="Comic Sans MS" panose="030F0702030302020204" pitchFamily="66" charset="0"/>
            </a:rPr>
            <a:t>Colaboración con la empresa</a:t>
          </a:r>
          <a:endParaRPr lang="es-CO" sz="2400" dirty="0">
            <a:highlight>
              <a:srgbClr val="000000"/>
            </a:highlight>
            <a:latin typeface="Comic Sans MS" panose="030F0702030302020204" pitchFamily="66" charset="0"/>
          </a:endParaRPr>
        </a:p>
      </dgm:t>
    </dgm:pt>
    <dgm:pt modelId="{4B89517B-8A15-46A0-A071-E0337C56FAE7}" type="parTrans" cxnId="{DEF641C4-7EC1-4653-89F2-5E204DA9393E}">
      <dgm:prSet/>
      <dgm:spPr/>
      <dgm:t>
        <a:bodyPr/>
        <a:lstStyle/>
        <a:p>
          <a:endParaRPr lang="es-CO"/>
        </a:p>
      </dgm:t>
    </dgm:pt>
    <dgm:pt modelId="{DFE8E623-380F-4BC4-9157-C414E46FBA0E}" type="sibTrans" cxnId="{DEF641C4-7EC1-4653-89F2-5E204DA9393E}">
      <dgm:prSet/>
      <dgm:spPr/>
      <dgm:t>
        <a:bodyPr/>
        <a:lstStyle/>
        <a:p>
          <a:endParaRPr lang="es-CO"/>
        </a:p>
      </dgm:t>
    </dgm:pt>
    <dgm:pt modelId="{C0E5E1C0-62DC-4CFF-9E08-BB7D7DD22CA3}">
      <dgm:prSet phldrT="[Texto]" custT="1"/>
      <dgm:spPr/>
      <dgm:t>
        <a:bodyPr/>
        <a:lstStyle/>
        <a:p>
          <a:r>
            <a:rPr lang="es-ES" sz="2400" b="0" i="0" dirty="0">
              <a:highlight>
                <a:srgbClr val="000000"/>
              </a:highlight>
              <a:latin typeface="Comic Sans MS" panose="030F0702030302020204" pitchFamily="66" charset="0"/>
            </a:rPr>
            <a:t>Solidaridad hacia la empresa</a:t>
          </a:r>
          <a:endParaRPr lang="es-CO" sz="2400" dirty="0">
            <a:highlight>
              <a:srgbClr val="000000"/>
            </a:highlight>
            <a:latin typeface="Comic Sans MS" panose="030F0702030302020204" pitchFamily="66" charset="0"/>
          </a:endParaRPr>
        </a:p>
      </dgm:t>
    </dgm:pt>
    <dgm:pt modelId="{D4342283-06A3-482E-8D2E-6E1EFE5937A8}" type="parTrans" cxnId="{991AD173-B66D-421B-8EC5-3A98B784C7DD}">
      <dgm:prSet/>
      <dgm:spPr/>
      <dgm:t>
        <a:bodyPr/>
        <a:lstStyle/>
        <a:p>
          <a:endParaRPr lang="es-CO"/>
        </a:p>
      </dgm:t>
    </dgm:pt>
    <dgm:pt modelId="{F8462EC2-1A7E-4972-8153-8E530291B3DB}" type="sibTrans" cxnId="{991AD173-B66D-421B-8EC5-3A98B784C7DD}">
      <dgm:prSet/>
      <dgm:spPr/>
      <dgm:t>
        <a:bodyPr/>
        <a:lstStyle/>
        <a:p>
          <a:endParaRPr lang="es-CO"/>
        </a:p>
      </dgm:t>
    </dgm:pt>
    <dgm:pt modelId="{56D37188-B103-4AEC-B7CB-0772C3FC5D1C}">
      <dgm:prSet phldrT="[Texto]" custT="1"/>
      <dgm:spPr/>
      <dgm:t>
        <a:bodyPr/>
        <a:lstStyle/>
        <a:p>
          <a:r>
            <a:rPr lang="es-ES" sz="2000" b="0" i="0" dirty="0">
              <a:highlight>
                <a:srgbClr val="000000"/>
              </a:highlight>
              <a:latin typeface="Comic Sans MS" panose="030F0702030302020204" pitchFamily="66" charset="0"/>
            </a:rPr>
            <a:t>Vinculación con actividades no laborales</a:t>
          </a:r>
          <a:endParaRPr lang="es-CO" sz="2000" dirty="0">
            <a:highlight>
              <a:srgbClr val="000000"/>
            </a:highlight>
            <a:latin typeface="Comic Sans MS" panose="030F0702030302020204" pitchFamily="66" charset="0"/>
          </a:endParaRPr>
        </a:p>
      </dgm:t>
    </dgm:pt>
    <dgm:pt modelId="{2E800C2D-3E03-4C0E-B932-761410174115}" type="parTrans" cxnId="{E10D2A49-A836-4D77-B0C4-779D3BE35AD3}">
      <dgm:prSet/>
      <dgm:spPr/>
      <dgm:t>
        <a:bodyPr/>
        <a:lstStyle/>
        <a:p>
          <a:endParaRPr lang="es-CO"/>
        </a:p>
      </dgm:t>
    </dgm:pt>
    <dgm:pt modelId="{F57CA324-3B08-4E89-9B5C-598E42DA212B}" type="sibTrans" cxnId="{E10D2A49-A836-4D77-B0C4-779D3BE35AD3}">
      <dgm:prSet/>
      <dgm:spPr/>
      <dgm:t>
        <a:bodyPr/>
        <a:lstStyle/>
        <a:p>
          <a:endParaRPr lang="es-CO"/>
        </a:p>
      </dgm:t>
    </dgm:pt>
    <dgm:pt modelId="{7FEB80AC-DB4B-4213-BED5-E091D409D729}">
      <dgm:prSet phldrT="[Texto]" custT="1"/>
      <dgm:spPr/>
      <dgm:t>
        <a:bodyPr/>
        <a:lstStyle/>
        <a:p>
          <a:r>
            <a:rPr lang="es-ES" sz="2000" b="0" i="0" dirty="0">
              <a:highlight>
                <a:srgbClr val="000000"/>
              </a:highlight>
              <a:latin typeface="Comic Sans MS" panose="030F0702030302020204" pitchFamily="66" charset="0"/>
            </a:rPr>
            <a:t>Trabajo en actividades ecológicas y sociales</a:t>
          </a:r>
          <a:endParaRPr lang="es-CO" sz="2000" dirty="0">
            <a:highlight>
              <a:srgbClr val="000000"/>
            </a:highlight>
            <a:latin typeface="Comic Sans MS" panose="030F0702030302020204" pitchFamily="66" charset="0"/>
          </a:endParaRPr>
        </a:p>
      </dgm:t>
    </dgm:pt>
    <dgm:pt modelId="{993F288C-F6D4-4499-A4A0-4FFFEB434A09}" type="parTrans" cxnId="{B3766B61-3B29-4232-9FD7-84491C83649E}">
      <dgm:prSet/>
      <dgm:spPr/>
      <dgm:t>
        <a:bodyPr/>
        <a:lstStyle/>
        <a:p>
          <a:endParaRPr lang="es-CO"/>
        </a:p>
      </dgm:t>
    </dgm:pt>
    <dgm:pt modelId="{3A1AEBB1-971A-4364-AD6D-EAA1CF925903}" type="sibTrans" cxnId="{B3766B61-3B29-4232-9FD7-84491C83649E}">
      <dgm:prSet/>
      <dgm:spPr/>
      <dgm:t>
        <a:bodyPr/>
        <a:lstStyle/>
        <a:p>
          <a:endParaRPr lang="es-CO"/>
        </a:p>
      </dgm:t>
    </dgm:pt>
    <dgm:pt modelId="{C92D20DA-8568-4616-97D0-FCCFEAC980EA}">
      <dgm:prSet phldrT="[Texto]" custT="1"/>
      <dgm:spPr/>
      <dgm:t>
        <a:bodyPr/>
        <a:lstStyle/>
        <a:p>
          <a:r>
            <a:rPr lang="es-ES" sz="2000" b="0" i="0" dirty="0">
              <a:highlight>
                <a:srgbClr val="000000"/>
              </a:highlight>
              <a:latin typeface="Comic Sans MS" panose="030F0702030302020204" pitchFamily="66" charset="0"/>
            </a:rPr>
            <a:t>Compromiso con las metas de la empresa</a:t>
          </a:r>
          <a:endParaRPr lang="es-CO" sz="2000" dirty="0">
            <a:highlight>
              <a:srgbClr val="000000"/>
            </a:highlight>
            <a:latin typeface="Comic Sans MS" panose="030F0702030302020204" pitchFamily="66" charset="0"/>
          </a:endParaRPr>
        </a:p>
      </dgm:t>
    </dgm:pt>
    <dgm:pt modelId="{9A0888E1-16FA-4AA5-97B4-1841B1F2E499}" type="parTrans" cxnId="{F9DE2150-781F-4F9E-8331-90F2A53CCEEE}">
      <dgm:prSet/>
      <dgm:spPr/>
      <dgm:t>
        <a:bodyPr/>
        <a:lstStyle/>
        <a:p>
          <a:endParaRPr lang="es-CO"/>
        </a:p>
      </dgm:t>
    </dgm:pt>
    <dgm:pt modelId="{EEF45A4D-35DC-4EFB-ACFE-8A2161A06B5F}" type="sibTrans" cxnId="{F9DE2150-781F-4F9E-8331-90F2A53CCEEE}">
      <dgm:prSet/>
      <dgm:spPr/>
      <dgm:t>
        <a:bodyPr/>
        <a:lstStyle/>
        <a:p>
          <a:endParaRPr lang="es-CO"/>
        </a:p>
      </dgm:t>
    </dgm:pt>
    <dgm:pt modelId="{13EB32F8-98EC-46F7-9C03-FDFDBF65E96C}" type="pres">
      <dgm:prSet presAssocID="{04F6CF2A-A9C3-4239-ADD2-A93277DA027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528DA9C-0987-4BA2-A468-360BBAA95C7E}" type="pres">
      <dgm:prSet presAssocID="{C11B8C16-1C4F-4CE7-9117-6570988E472F}" presName="vertOne" presStyleCnt="0"/>
      <dgm:spPr/>
    </dgm:pt>
    <dgm:pt modelId="{443CBDD1-F4D8-45A8-A5ED-98A7A933506A}" type="pres">
      <dgm:prSet presAssocID="{C11B8C16-1C4F-4CE7-9117-6570988E472F}" presName="txOne" presStyleLbl="node0" presStyleIdx="0" presStyleCnt="1">
        <dgm:presLayoutVars>
          <dgm:chPref val="3"/>
        </dgm:presLayoutVars>
      </dgm:prSet>
      <dgm:spPr/>
    </dgm:pt>
    <dgm:pt modelId="{607FE0A6-C0E8-41D3-B77E-EE5D3855D20D}" type="pres">
      <dgm:prSet presAssocID="{C11B8C16-1C4F-4CE7-9117-6570988E472F}" presName="parTransOne" presStyleCnt="0"/>
      <dgm:spPr/>
    </dgm:pt>
    <dgm:pt modelId="{4BF167D2-22EC-4B85-A544-30D95499F25C}" type="pres">
      <dgm:prSet presAssocID="{C11B8C16-1C4F-4CE7-9117-6570988E472F}" presName="horzOne" presStyleCnt="0"/>
      <dgm:spPr/>
    </dgm:pt>
    <dgm:pt modelId="{B2B5714A-A03C-4564-8129-44479575F09F}" type="pres">
      <dgm:prSet presAssocID="{C0E5E1C0-62DC-4CFF-9E08-BB7D7DD22CA3}" presName="vertTwo" presStyleCnt="0"/>
      <dgm:spPr/>
    </dgm:pt>
    <dgm:pt modelId="{E3F4C0F5-0559-47DF-AD15-B0E8306119AE}" type="pres">
      <dgm:prSet presAssocID="{C0E5E1C0-62DC-4CFF-9E08-BB7D7DD22CA3}" presName="txTwo" presStyleLbl="node2" presStyleIdx="0" presStyleCnt="2">
        <dgm:presLayoutVars>
          <dgm:chPref val="3"/>
        </dgm:presLayoutVars>
      </dgm:prSet>
      <dgm:spPr/>
    </dgm:pt>
    <dgm:pt modelId="{04322678-EA3B-484C-9FF7-6EFCDB42469A}" type="pres">
      <dgm:prSet presAssocID="{C0E5E1C0-62DC-4CFF-9E08-BB7D7DD22CA3}" presName="parTransTwo" presStyleCnt="0"/>
      <dgm:spPr/>
    </dgm:pt>
    <dgm:pt modelId="{40B8C213-DA16-4E3B-BB2F-11F44FADCA04}" type="pres">
      <dgm:prSet presAssocID="{C0E5E1C0-62DC-4CFF-9E08-BB7D7DD22CA3}" presName="horzTwo" presStyleCnt="0"/>
      <dgm:spPr/>
    </dgm:pt>
    <dgm:pt modelId="{0BE31694-7F97-413D-9A07-CDA013BF7EBC}" type="pres">
      <dgm:prSet presAssocID="{56D37188-B103-4AEC-B7CB-0772C3FC5D1C}" presName="vertThree" presStyleCnt="0"/>
      <dgm:spPr/>
    </dgm:pt>
    <dgm:pt modelId="{89DE5A69-D454-49B6-990C-46EA3EF014DA}" type="pres">
      <dgm:prSet presAssocID="{56D37188-B103-4AEC-B7CB-0772C3FC5D1C}" presName="txThree" presStyleLbl="node3" presStyleIdx="0" presStyleCnt="2" custLinFactNeighborX="50195" custLinFactNeighborY="-828">
        <dgm:presLayoutVars>
          <dgm:chPref val="3"/>
        </dgm:presLayoutVars>
      </dgm:prSet>
      <dgm:spPr/>
    </dgm:pt>
    <dgm:pt modelId="{2DA1F291-3AF4-40D7-B5DC-AC1FBB9E1BEE}" type="pres">
      <dgm:prSet presAssocID="{56D37188-B103-4AEC-B7CB-0772C3FC5D1C}" presName="horzThree" presStyleCnt="0"/>
      <dgm:spPr/>
    </dgm:pt>
    <dgm:pt modelId="{2D4D4F9C-1DAA-409A-B986-881A99D0ED6A}" type="pres">
      <dgm:prSet presAssocID="{F57CA324-3B08-4E89-9B5C-598E42DA212B}" presName="sibSpaceThree" presStyleCnt="0"/>
      <dgm:spPr/>
    </dgm:pt>
    <dgm:pt modelId="{FCA12FB1-5233-4040-A81C-D829CE09EC14}" type="pres">
      <dgm:prSet presAssocID="{7FEB80AC-DB4B-4213-BED5-E091D409D729}" presName="vertThree" presStyleCnt="0"/>
      <dgm:spPr/>
    </dgm:pt>
    <dgm:pt modelId="{99769F7A-F84C-4A0E-A8A3-B63A9F9F9330}" type="pres">
      <dgm:prSet presAssocID="{7FEB80AC-DB4B-4213-BED5-E091D409D729}" presName="txThree" presStyleLbl="node3" presStyleIdx="1" presStyleCnt="2" custLinFactNeighborX="58895">
        <dgm:presLayoutVars>
          <dgm:chPref val="3"/>
        </dgm:presLayoutVars>
      </dgm:prSet>
      <dgm:spPr/>
    </dgm:pt>
    <dgm:pt modelId="{AC9585AF-133A-4769-B9CF-1CC9E0C97423}" type="pres">
      <dgm:prSet presAssocID="{7FEB80AC-DB4B-4213-BED5-E091D409D729}" presName="horzThree" presStyleCnt="0"/>
      <dgm:spPr/>
    </dgm:pt>
    <dgm:pt modelId="{F8A2D1C0-9E72-41C4-BF2B-E38EAC7FF135}" type="pres">
      <dgm:prSet presAssocID="{F8462EC2-1A7E-4972-8153-8E530291B3DB}" presName="sibSpaceTwo" presStyleCnt="0"/>
      <dgm:spPr/>
    </dgm:pt>
    <dgm:pt modelId="{238EE427-075F-4E5D-A8F8-1D04A1338044}" type="pres">
      <dgm:prSet presAssocID="{C92D20DA-8568-4616-97D0-FCCFEAC980EA}" presName="vertTwo" presStyleCnt="0"/>
      <dgm:spPr/>
    </dgm:pt>
    <dgm:pt modelId="{B6B8C7F9-50F6-42EB-A9FB-C8BF9E294365}" type="pres">
      <dgm:prSet presAssocID="{C92D20DA-8568-4616-97D0-FCCFEAC980EA}" presName="txTwo" presStyleLbl="node2" presStyleIdx="1" presStyleCnt="2">
        <dgm:presLayoutVars>
          <dgm:chPref val="3"/>
        </dgm:presLayoutVars>
      </dgm:prSet>
      <dgm:spPr/>
    </dgm:pt>
    <dgm:pt modelId="{1FD2EB50-C3F0-4E00-B2D0-3647DEC77222}" type="pres">
      <dgm:prSet presAssocID="{C92D20DA-8568-4616-97D0-FCCFEAC980EA}" presName="horzTwo" presStyleCnt="0"/>
      <dgm:spPr/>
    </dgm:pt>
  </dgm:ptLst>
  <dgm:cxnLst>
    <dgm:cxn modelId="{963BAC06-F88B-4801-81BE-21278E48F15E}" type="presOf" srcId="{C11B8C16-1C4F-4CE7-9117-6570988E472F}" destId="{443CBDD1-F4D8-45A8-A5ED-98A7A933506A}" srcOrd="0" destOrd="0" presId="urn:microsoft.com/office/officeart/2005/8/layout/hierarchy4"/>
    <dgm:cxn modelId="{95A09816-362B-4E05-98BB-C90D2A602FDE}" type="presOf" srcId="{04F6CF2A-A9C3-4239-ADD2-A93277DA027F}" destId="{13EB32F8-98EC-46F7-9C03-FDFDBF65E96C}" srcOrd="0" destOrd="0" presId="urn:microsoft.com/office/officeart/2005/8/layout/hierarchy4"/>
    <dgm:cxn modelId="{B8BA5C2C-B0DA-427E-88AA-DCF1F2041790}" type="presOf" srcId="{7FEB80AC-DB4B-4213-BED5-E091D409D729}" destId="{99769F7A-F84C-4A0E-A8A3-B63A9F9F9330}" srcOrd="0" destOrd="0" presId="urn:microsoft.com/office/officeart/2005/8/layout/hierarchy4"/>
    <dgm:cxn modelId="{B3766B61-3B29-4232-9FD7-84491C83649E}" srcId="{C0E5E1C0-62DC-4CFF-9E08-BB7D7DD22CA3}" destId="{7FEB80AC-DB4B-4213-BED5-E091D409D729}" srcOrd="1" destOrd="0" parTransId="{993F288C-F6D4-4499-A4A0-4FFFEB434A09}" sibTransId="{3A1AEBB1-971A-4364-AD6D-EAA1CF925903}"/>
    <dgm:cxn modelId="{E10D2A49-A836-4D77-B0C4-779D3BE35AD3}" srcId="{C0E5E1C0-62DC-4CFF-9E08-BB7D7DD22CA3}" destId="{56D37188-B103-4AEC-B7CB-0772C3FC5D1C}" srcOrd="0" destOrd="0" parTransId="{2E800C2D-3E03-4C0E-B932-761410174115}" sibTransId="{F57CA324-3B08-4E89-9B5C-598E42DA212B}"/>
    <dgm:cxn modelId="{F9DE2150-781F-4F9E-8331-90F2A53CCEEE}" srcId="{C11B8C16-1C4F-4CE7-9117-6570988E472F}" destId="{C92D20DA-8568-4616-97D0-FCCFEAC980EA}" srcOrd="1" destOrd="0" parTransId="{9A0888E1-16FA-4AA5-97B4-1841B1F2E499}" sibTransId="{EEF45A4D-35DC-4EFB-ACFE-8A2161A06B5F}"/>
    <dgm:cxn modelId="{991AD173-B66D-421B-8EC5-3A98B784C7DD}" srcId="{C11B8C16-1C4F-4CE7-9117-6570988E472F}" destId="{C0E5E1C0-62DC-4CFF-9E08-BB7D7DD22CA3}" srcOrd="0" destOrd="0" parTransId="{D4342283-06A3-482E-8D2E-6E1EFE5937A8}" sibTransId="{F8462EC2-1A7E-4972-8153-8E530291B3DB}"/>
    <dgm:cxn modelId="{4191C97F-B04A-4AEB-AF22-0788E6A5C1A4}" type="presOf" srcId="{C92D20DA-8568-4616-97D0-FCCFEAC980EA}" destId="{B6B8C7F9-50F6-42EB-A9FB-C8BF9E294365}" srcOrd="0" destOrd="0" presId="urn:microsoft.com/office/officeart/2005/8/layout/hierarchy4"/>
    <dgm:cxn modelId="{7E68978F-DA90-48CC-869B-4F9AFE6832CE}" type="presOf" srcId="{56D37188-B103-4AEC-B7CB-0772C3FC5D1C}" destId="{89DE5A69-D454-49B6-990C-46EA3EF014DA}" srcOrd="0" destOrd="0" presId="urn:microsoft.com/office/officeart/2005/8/layout/hierarchy4"/>
    <dgm:cxn modelId="{DEF641C4-7EC1-4653-89F2-5E204DA9393E}" srcId="{04F6CF2A-A9C3-4239-ADD2-A93277DA027F}" destId="{C11B8C16-1C4F-4CE7-9117-6570988E472F}" srcOrd="0" destOrd="0" parTransId="{4B89517B-8A15-46A0-A071-E0337C56FAE7}" sibTransId="{DFE8E623-380F-4BC4-9157-C414E46FBA0E}"/>
    <dgm:cxn modelId="{D9217AE8-6DB0-49C0-BCFB-CD6AE7335C5E}" type="presOf" srcId="{C0E5E1C0-62DC-4CFF-9E08-BB7D7DD22CA3}" destId="{E3F4C0F5-0559-47DF-AD15-B0E8306119AE}" srcOrd="0" destOrd="0" presId="urn:microsoft.com/office/officeart/2005/8/layout/hierarchy4"/>
    <dgm:cxn modelId="{5CF94BF4-B1CE-4D12-80BF-FA36EAA142E4}" type="presParOf" srcId="{13EB32F8-98EC-46F7-9C03-FDFDBF65E96C}" destId="{9528DA9C-0987-4BA2-A468-360BBAA95C7E}" srcOrd="0" destOrd="0" presId="urn:microsoft.com/office/officeart/2005/8/layout/hierarchy4"/>
    <dgm:cxn modelId="{3C43372B-D608-45CB-B43D-10B3E8EBE8E2}" type="presParOf" srcId="{9528DA9C-0987-4BA2-A468-360BBAA95C7E}" destId="{443CBDD1-F4D8-45A8-A5ED-98A7A933506A}" srcOrd="0" destOrd="0" presId="urn:microsoft.com/office/officeart/2005/8/layout/hierarchy4"/>
    <dgm:cxn modelId="{D4BACC18-985A-4D89-9EC1-DF2169AB7DC9}" type="presParOf" srcId="{9528DA9C-0987-4BA2-A468-360BBAA95C7E}" destId="{607FE0A6-C0E8-41D3-B77E-EE5D3855D20D}" srcOrd="1" destOrd="0" presId="urn:microsoft.com/office/officeart/2005/8/layout/hierarchy4"/>
    <dgm:cxn modelId="{DF2A85A1-1790-488B-8BDC-B24D5374A962}" type="presParOf" srcId="{9528DA9C-0987-4BA2-A468-360BBAA95C7E}" destId="{4BF167D2-22EC-4B85-A544-30D95499F25C}" srcOrd="2" destOrd="0" presId="urn:microsoft.com/office/officeart/2005/8/layout/hierarchy4"/>
    <dgm:cxn modelId="{47FEC4ED-57A3-4083-B333-E940A4A9207A}" type="presParOf" srcId="{4BF167D2-22EC-4B85-A544-30D95499F25C}" destId="{B2B5714A-A03C-4564-8129-44479575F09F}" srcOrd="0" destOrd="0" presId="urn:microsoft.com/office/officeart/2005/8/layout/hierarchy4"/>
    <dgm:cxn modelId="{71EDFE1F-69DF-4B62-80C2-0F611668E16A}" type="presParOf" srcId="{B2B5714A-A03C-4564-8129-44479575F09F}" destId="{E3F4C0F5-0559-47DF-AD15-B0E8306119AE}" srcOrd="0" destOrd="0" presId="urn:microsoft.com/office/officeart/2005/8/layout/hierarchy4"/>
    <dgm:cxn modelId="{F89F162D-AC4C-4CDD-BCCA-D623A2B16282}" type="presParOf" srcId="{B2B5714A-A03C-4564-8129-44479575F09F}" destId="{04322678-EA3B-484C-9FF7-6EFCDB42469A}" srcOrd="1" destOrd="0" presId="urn:microsoft.com/office/officeart/2005/8/layout/hierarchy4"/>
    <dgm:cxn modelId="{E2CA4974-DE07-476E-A8CF-C19144109FDA}" type="presParOf" srcId="{B2B5714A-A03C-4564-8129-44479575F09F}" destId="{40B8C213-DA16-4E3B-BB2F-11F44FADCA04}" srcOrd="2" destOrd="0" presId="urn:microsoft.com/office/officeart/2005/8/layout/hierarchy4"/>
    <dgm:cxn modelId="{4193B166-3F08-49B0-8D12-1FB38B74FE66}" type="presParOf" srcId="{40B8C213-DA16-4E3B-BB2F-11F44FADCA04}" destId="{0BE31694-7F97-413D-9A07-CDA013BF7EBC}" srcOrd="0" destOrd="0" presId="urn:microsoft.com/office/officeart/2005/8/layout/hierarchy4"/>
    <dgm:cxn modelId="{0344708B-6742-4477-9026-A8D460E042FC}" type="presParOf" srcId="{0BE31694-7F97-413D-9A07-CDA013BF7EBC}" destId="{89DE5A69-D454-49B6-990C-46EA3EF014DA}" srcOrd="0" destOrd="0" presId="urn:microsoft.com/office/officeart/2005/8/layout/hierarchy4"/>
    <dgm:cxn modelId="{E88A2280-ACFE-4BC6-9E03-98022E37ED35}" type="presParOf" srcId="{0BE31694-7F97-413D-9A07-CDA013BF7EBC}" destId="{2DA1F291-3AF4-40D7-B5DC-AC1FBB9E1BEE}" srcOrd="1" destOrd="0" presId="urn:microsoft.com/office/officeart/2005/8/layout/hierarchy4"/>
    <dgm:cxn modelId="{FB43A988-6014-4735-B389-7B96B8DA2C11}" type="presParOf" srcId="{40B8C213-DA16-4E3B-BB2F-11F44FADCA04}" destId="{2D4D4F9C-1DAA-409A-B986-881A99D0ED6A}" srcOrd="1" destOrd="0" presId="urn:microsoft.com/office/officeart/2005/8/layout/hierarchy4"/>
    <dgm:cxn modelId="{B5515BEA-4260-4C9B-AECA-84F7255CE1B9}" type="presParOf" srcId="{40B8C213-DA16-4E3B-BB2F-11F44FADCA04}" destId="{FCA12FB1-5233-4040-A81C-D829CE09EC14}" srcOrd="2" destOrd="0" presId="urn:microsoft.com/office/officeart/2005/8/layout/hierarchy4"/>
    <dgm:cxn modelId="{BC6E8C9C-DDF1-428B-9660-A3FFD61703DF}" type="presParOf" srcId="{FCA12FB1-5233-4040-A81C-D829CE09EC14}" destId="{99769F7A-F84C-4A0E-A8A3-B63A9F9F9330}" srcOrd="0" destOrd="0" presId="urn:microsoft.com/office/officeart/2005/8/layout/hierarchy4"/>
    <dgm:cxn modelId="{4618A3D4-44D9-4A71-B880-57CA0569BFD0}" type="presParOf" srcId="{FCA12FB1-5233-4040-A81C-D829CE09EC14}" destId="{AC9585AF-133A-4769-B9CF-1CC9E0C97423}" srcOrd="1" destOrd="0" presId="urn:microsoft.com/office/officeart/2005/8/layout/hierarchy4"/>
    <dgm:cxn modelId="{785F1966-FCB8-41F9-9D99-20201DBC1801}" type="presParOf" srcId="{4BF167D2-22EC-4B85-A544-30D95499F25C}" destId="{F8A2D1C0-9E72-41C4-BF2B-E38EAC7FF135}" srcOrd="1" destOrd="0" presId="urn:microsoft.com/office/officeart/2005/8/layout/hierarchy4"/>
    <dgm:cxn modelId="{F39E0B56-0389-4EC8-A9C4-404EDFAE76D1}" type="presParOf" srcId="{4BF167D2-22EC-4B85-A544-30D95499F25C}" destId="{238EE427-075F-4E5D-A8F8-1D04A1338044}" srcOrd="2" destOrd="0" presId="urn:microsoft.com/office/officeart/2005/8/layout/hierarchy4"/>
    <dgm:cxn modelId="{8950630A-69E1-4E22-B9BE-893CBF5091D0}" type="presParOf" srcId="{238EE427-075F-4E5D-A8F8-1D04A1338044}" destId="{B6B8C7F9-50F6-42EB-A9FB-C8BF9E294365}" srcOrd="0" destOrd="0" presId="urn:microsoft.com/office/officeart/2005/8/layout/hierarchy4"/>
    <dgm:cxn modelId="{9CE2C083-D4C0-4182-BF31-1321950D3ABD}" type="presParOf" srcId="{238EE427-075F-4E5D-A8F8-1D04A1338044}" destId="{1FD2EB50-C3F0-4E00-B2D0-3647DEC7722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AA1DE76-38DF-4788-8B61-A5ECAA0CE13F}" type="doc">
      <dgm:prSet loTypeId="urn:microsoft.com/office/officeart/2005/8/layout/l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49EDA50D-0DC2-4B80-A97C-D67D63831EAF}">
      <dgm:prSet phldrT="[Texto]"/>
      <dgm:spPr/>
      <dgm:t>
        <a:bodyPr/>
        <a:lstStyle/>
        <a:p>
          <a:pPr>
            <a:buNone/>
          </a:pPr>
          <a:r>
            <a:rPr lang="es-ES" dirty="0">
              <a:solidFill>
                <a:schemeClr val="tx1"/>
              </a:solidFill>
              <a:latin typeface="Comic Sans MS" panose="030F0702030302020204" pitchFamily="66" charset="0"/>
            </a:rPr>
            <a:t>1. Autorresponsabilidad </a:t>
          </a:r>
          <a:endParaRPr lang="es-CO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672EC650-09AE-4985-B932-40EA69661641}" type="parTrans" cxnId="{46A82546-5CF4-4FB0-8D7A-AFC3427F7233}">
      <dgm:prSet/>
      <dgm:spPr/>
      <dgm:t>
        <a:bodyPr/>
        <a:lstStyle/>
        <a:p>
          <a:endParaRPr lang="es-CO"/>
        </a:p>
      </dgm:t>
    </dgm:pt>
    <dgm:pt modelId="{D73795BF-7953-492D-BF1B-B8EFA3A7711C}" type="sibTrans" cxnId="{46A82546-5CF4-4FB0-8D7A-AFC3427F7233}">
      <dgm:prSet/>
      <dgm:spPr/>
      <dgm:t>
        <a:bodyPr/>
        <a:lstStyle/>
        <a:p>
          <a:endParaRPr lang="es-CO"/>
        </a:p>
      </dgm:t>
    </dgm:pt>
    <dgm:pt modelId="{90810AD8-DBA0-4179-B9E6-F663C9E4CC47}">
      <dgm:prSet phldrT="[Texto]"/>
      <dgm:spPr/>
      <dgm:t>
        <a:bodyPr/>
        <a:lstStyle/>
        <a:p>
          <a:pPr>
            <a:buNone/>
          </a:pPr>
          <a:r>
            <a:rPr lang="es-ES" dirty="0">
              <a:solidFill>
                <a:schemeClr val="tx1"/>
              </a:solidFill>
              <a:latin typeface="Comic Sans MS" panose="030F0702030302020204" pitchFamily="66" charset="0"/>
            </a:rPr>
            <a:t>2. Creatividad</a:t>
          </a:r>
          <a:endParaRPr lang="es-CO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CCD84BA0-9E29-41B1-B150-DDAE43BD030B}" type="parTrans" cxnId="{1087A63B-EF04-4039-A2F0-F7B8B7CFCD39}">
      <dgm:prSet/>
      <dgm:spPr/>
      <dgm:t>
        <a:bodyPr/>
        <a:lstStyle/>
        <a:p>
          <a:endParaRPr lang="es-CO"/>
        </a:p>
      </dgm:t>
    </dgm:pt>
    <dgm:pt modelId="{949E1C87-0456-4F15-8679-5D8DC211D4EF}" type="sibTrans" cxnId="{1087A63B-EF04-4039-A2F0-F7B8B7CFCD39}">
      <dgm:prSet/>
      <dgm:spPr/>
      <dgm:t>
        <a:bodyPr/>
        <a:lstStyle/>
        <a:p>
          <a:endParaRPr lang="es-CO"/>
        </a:p>
      </dgm:t>
    </dgm:pt>
    <dgm:pt modelId="{33C094C0-5204-48EA-85B7-C10355C0AA7A}">
      <dgm:prSet phldrT="[Texto]"/>
      <dgm:spPr/>
      <dgm:t>
        <a:bodyPr/>
        <a:lstStyle/>
        <a:p>
          <a:pPr>
            <a:buNone/>
          </a:pPr>
          <a:r>
            <a:rPr lang="es-ES" dirty="0">
              <a:solidFill>
                <a:schemeClr val="tx1"/>
              </a:solidFill>
              <a:latin typeface="Comic Sans MS" panose="030F0702030302020204" pitchFamily="66" charset="0"/>
            </a:rPr>
            <a:t>3. Habilidad para interrelacionarse</a:t>
          </a:r>
          <a:endParaRPr lang="es-CO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969E5D49-2963-4B98-9CD9-2596ACF1F1FD}" type="parTrans" cxnId="{4E5BF077-7639-4F7A-887E-F77C45D4E179}">
      <dgm:prSet/>
      <dgm:spPr/>
      <dgm:t>
        <a:bodyPr/>
        <a:lstStyle/>
        <a:p>
          <a:endParaRPr lang="es-CO"/>
        </a:p>
      </dgm:t>
    </dgm:pt>
    <dgm:pt modelId="{042E2977-1175-431D-AA2B-E26A87C95A30}" type="sibTrans" cxnId="{4E5BF077-7639-4F7A-887E-F77C45D4E179}">
      <dgm:prSet/>
      <dgm:spPr/>
      <dgm:t>
        <a:bodyPr/>
        <a:lstStyle/>
        <a:p>
          <a:endParaRPr lang="es-CO"/>
        </a:p>
      </dgm:t>
    </dgm:pt>
    <dgm:pt modelId="{C4240F69-FE90-469D-B62F-8DB83F1CF76E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  <a:latin typeface="Comic Sans MS" panose="030F0702030302020204" pitchFamily="66" charset="0"/>
            </a:rPr>
            <a:t>4. Claridad de metas personales y la persistencia necesaria para conseguirlas</a:t>
          </a:r>
          <a:endParaRPr lang="es-CO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9F139F88-4FAF-4B79-9BEE-F8F292F29872}" type="parTrans" cxnId="{35A02ACB-9CD1-4542-9273-22C4F4663B38}">
      <dgm:prSet/>
      <dgm:spPr/>
      <dgm:t>
        <a:bodyPr/>
        <a:lstStyle/>
        <a:p>
          <a:endParaRPr lang="es-CO"/>
        </a:p>
      </dgm:t>
    </dgm:pt>
    <dgm:pt modelId="{C38179FB-AB4D-4539-BFF8-E4389CAA9043}" type="sibTrans" cxnId="{35A02ACB-9CD1-4542-9273-22C4F4663B38}">
      <dgm:prSet/>
      <dgm:spPr/>
      <dgm:t>
        <a:bodyPr/>
        <a:lstStyle/>
        <a:p>
          <a:endParaRPr lang="es-CO"/>
        </a:p>
      </dgm:t>
    </dgm:pt>
    <dgm:pt modelId="{289C7E65-13FF-4B13-82A2-9C232C96CB13}">
      <dgm:prSet phldrT="[Texto]"/>
      <dgm:spPr/>
      <dgm:t>
        <a:bodyPr/>
        <a:lstStyle/>
        <a:p>
          <a:pPr>
            <a:buNone/>
          </a:pPr>
          <a:r>
            <a:rPr lang="es-ES" dirty="0">
              <a:solidFill>
                <a:schemeClr val="tx1"/>
              </a:solidFill>
              <a:latin typeface="Comic Sans MS" panose="030F0702030302020204" pitchFamily="66" charset="0"/>
            </a:rPr>
            <a:t>5. Resolución de conflictos </a:t>
          </a:r>
          <a:endParaRPr lang="es-CO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78CFA012-8860-41C9-9946-F4DE3D238BC1}" type="parTrans" cxnId="{B2ED9090-C832-4EBA-B907-0C3AF52865AC}">
      <dgm:prSet/>
      <dgm:spPr/>
      <dgm:t>
        <a:bodyPr/>
        <a:lstStyle/>
        <a:p>
          <a:endParaRPr lang="es-CO"/>
        </a:p>
      </dgm:t>
    </dgm:pt>
    <dgm:pt modelId="{C7899328-B7AA-4BD1-BAEA-346EBEC1DAC1}" type="sibTrans" cxnId="{B2ED9090-C832-4EBA-B907-0C3AF52865AC}">
      <dgm:prSet/>
      <dgm:spPr/>
      <dgm:t>
        <a:bodyPr/>
        <a:lstStyle/>
        <a:p>
          <a:endParaRPr lang="es-CO"/>
        </a:p>
      </dgm:t>
    </dgm:pt>
    <dgm:pt modelId="{74D2AECB-CA70-4008-B489-E70AD196013B}">
      <dgm:prSet phldrT="[Texto]"/>
      <dgm:spPr/>
      <dgm:t>
        <a:bodyPr/>
        <a:lstStyle/>
        <a:p>
          <a:pPr>
            <a:buNone/>
          </a:pPr>
          <a:r>
            <a:rPr lang="es-ES" dirty="0">
              <a:solidFill>
                <a:schemeClr val="tx1"/>
              </a:solidFill>
              <a:latin typeface="Comic Sans MS" panose="030F0702030302020204" pitchFamily="66" charset="0"/>
            </a:rPr>
            <a:t>6. Eficacia </a:t>
          </a:r>
          <a:endParaRPr lang="es-CO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5CD7F5AB-90AE-4C86-AC2D-189FA4D7B7B0}" type="parTrans" cxnId="{A82DB212-42CD-457A-8D49-9E3A510BBE92}">
      <dgm:prSet/>
      <dgm:spPr/>
      <dgm:t>
        <a:bodyPr/>
        <a:lstStyle/>
        <a:p>
          <a:endParaRPr lang="es-CO"/>
        </a:p>
      </dgm:t>
    </dgm:pt>
    <dgm:pt modelId="{95092105-8051-404A-AA23-4B7E6ED12787}" type="sibTrans" cxnId="{A82DB212-42CD-457A-8D49-9E3A510BBE92}">
      <dgm:prSet/>
      <dgm:spPr/>
      <dgm:t>
        <a:bodyPr/>
        <a:lstStyle/>
        <a:p>
          <a:endParaRPr lang="es-CO"/>
        </a:p>
      </dgm:t>
    </dgm:pt>
    <dgm:pt modelId="{3F14388E-D5EE-405A-8B97-2A82C3ACA2AD}">
      <dgm:prSet phldrT="[Texto]"/>
      <dgm:spPr/>
      <dgm:t>
        <a:bodyPr/>
        <a:lstStyle/>
        <a:p>
          <a:pPr>
            <a:buNone/>
          </a:pPr>
          <a:r>
            <a:rPr lang="es-ES" dirty="0">
              <a:solidFill>
                <a:schemeClr val="tx1"/>
              </a:solidFill>
              <a:latin typeface="Comic Sans MS" panose="030F0702030302020204" pitchFamily="66" charset="0"/>
            </a:rPr>
            <a:t>7. Auto respeto </a:t>
          </a:r>
          <a:endParaRPr lang="es-CO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0B86E4ED-256D-427C-A866-7F01DB8D1639}" type="parTrans" cxnId="{F20FCB10-0DAB-4309-B2C3-61068E06E1E3}">
      <dgm:prSet/>
      <dgm:spPr/>
      <dgm:t>
        <a:bodyPr/>
        <a:lstStyle/>
        <a:p>
          <a:endParaRPr lang="es-CO"/>
        </a:p>
      </dgm:t>
    </dgm:pt>
    <dgm:pt modelId="{1AD54888-D7B9-4285-8084-7E76FE57C112}" type="sibTrans" cxnId="{F20FCB10-0DAB-4309-B2C3-61068E06E1E3}">
      <dgm:prSet/>
      <dgm:spPr/>
      <dgm:t>
        <a:bodyPr/>
        <a:lstStyle/>
        <a:p>
          <a:endParaRPr lang="es-CO"/>
        </a:p>
      </dgm:t>
    </dgm:pt>
    <dgm:pt modelId="{F84B5B85-5351-4DE2-8D16-16D290544017}">
      <dgm:prSet phldrT="[Texto]"/>
      <dgm:spPr/>
      <dgm:t>
        <a:bodyPr/>
        <a:lstStyle/>
        <a:p>
          <a:pPr>
            <a:buNone/>
          </a:pPr>
          <a:r>
            <a:rPr lang="es-ES" dirty="0">
              <a:solidFill>
                <a:schemeClr val="tx1"/>
              </a:solidFill>
              <a:latin typeface="Comic Sans MS" panose="030F0702030302020204" pitchFamily="66" charset="0"/>
            </a:rPr>
            <a:t>8. Servicial </a:t>
          </a:r>
          <a:endParaRPr lang="es-CO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F2CD178D-B01A-4EAF-81B2-0DE2826E4EBF}" type="parTrans" cxnId="{6B6E62F9-F226-4BA9-A539-AB6CFC77ECBF}">
      <dgm:prSet/>
      <dgm:spPr/>
      <dgm:t>
        <a:bodyPr/>
        <a:lstStyle/>
        <a:p>
          <a:endParaRPr lang="es-CO"/>
        </a:p>
      </dgm:t>
    </dgm:pt>
    <dgm:pt modelId="{47D2EB54-7976-4F8D-AE20-208392D2A4A3}" type="sibTrans" cxnId="{6B6E62F9-F226-4BA9-A539-AB6CFC77ECBF}">
      <dgm:prSet/>
      <dgm:spPr/>
      <dgm:t>
        <a:bodyPr/>
        <a:lstStyle/>
        <a:p>
          <a:endParaRPr lang="es-CO"/>
        </a:p>
      </dgm:t>
    </dgm:pt>
    <dgm:pt modelId="{E3200FDA-9E46-447F-8FCC-14CA08A3F8BF}">
      <dgm:prSet phldrT="[Texto]"/>
      <dgm:spPr/>
      <dgm:t>
        <a:bodyPr/>
        <a:lstStyle/>
        <a:p>
          <a:pPr>
            <a:buNone/>
          </a:pPr>
          <a:r>
            <a:rPr lang="es-ES" dirty="0">
              <a:solidFill>
                <a:schemeClr val="tx1"/>
              </a:solidFill>
              <a:latin typeface="Comic Sans MS" panose="030F0702030302020204" pitchFamily="66" charset="0"/>
            </a:rPr>
            <a:t>9. Automotivación</a:t>
          </a:r>
          <a:endParaRPr lang="es-CO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30A03EBC-2D81-4BB7-9180-FBD5B9E06363}" type="parTrans" cxnId="{CDCDDF35-A355-41A5-9859-094CDB918020}">
      <dgm:prSet/>
      <dgm:spPr/>
      <dgm:t>
        <a:bodyPr/>
        <a:lstStyle/>
        <a:p>
          <a:endParaRPr lang="es-CO"/>
        </a:p>
      </dgm:t>
    </dgm:pt>
    <dgm:pt modelId="{7FCE3182-554E-433E-9560-D0711442CA34}" type="sibTrans" cxnId="{CDCDDF35-A355-41A5-9859-094CDB918020}">
      <dgm:prSet/>
      <dgm:spPr/>
      <dgm:t>
        <a:bodyPr/>
        <a:lstStyle/>
        <a:p>
          <a:endParaRPr lang="es-CO"/>
        </a:p>
      </dgm:t>
    </dgm:pt>
    <dgm:pt modelId="{4EA60F85-4F29-4CB7-AD4F-2C8CFD42F03B}" type="pres">
      <dgm:prSet presAssocID="{9AA1DE76-38DF-4788-8B61-A5ECAA0CE13F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49C244BD-B0D7-455E-B2C0-B794C286CED1}" type="pres">
      <dgm:prSet presAssocID="{49EDA50D-0DC2-4B80-A97C-D67D63831EAF}" presName="horFlow" presStyleCnt="0"/>
      <dgm:spPr/>
    </dgm:pt>
    <dgm:pt modelId="{FB08C5E1-58B3-4B57-B42B-E87176470918}" type="pres">
      <dgm:prSet presAssocID="{49EDA50D-0DC2-4B80-A97C-D67D63831EAF}" presName="bigChev" presStyleLbl="node1" presStyleIdx="0" presStyleCnt="3"/>
      <dgm:spPr/>
    </dgm:pt>
    <dgm:pt modelId="{6D50F09E-1556-4F9B-A1CA-3C8764AD9410}" type="pres">
      <dgm:prSet presAssocID="{CCD84BA0-9E29-41B1-B150-DDAE43BD030B}" presName="parTrans" presStyleCnt="0"/>
      <dgm:spPr/>
    </dgm:pt>
    <dgm:pt modelId="{D77D9174-04BA-4F4D-8A8D-C9F7D3716FEF}" type="pres">
      <dgm:prSet presAssocID="{90810AD8-DBA0-4179-B9E6-F663C9E4CC47}" presName="node" presStyleLbl="alignAccFollowNode1" presStyleIdx="0" presStyleCnt="6">
        <dgm:presLayoutVars>
          <dgm:bulletEnabled val="1"/>
        </dgm:presLayoutVars>
      </dgm:prSet>
      <dgm:spPr/>
    </dgm:pt>
    <dgm:pt modelId="{4D50AB44-63F3-4F27-8A22-45CDDE5D7B22}" type="pres">
      <dgm:prSet presAssocID="{949E1C87-0456-4F15-8679-5D8DC211D4EF}" presName="sibTrans" presStyleCnt="0"/>
      <dgm:spPr/>
    </dgm:pt>
    <dgm:pt modelId="{6A3CF633-D2E3-4190-A6D3-826C39FAA1D5}" type="pres">
      <dgm:prSet presAssocID="{33C094C0-5204-48EA-85B7-C10355C0AA7A}" presName="node" presStyleLbl="alignAccFollowNode1" presStyleIdx="1" presStyleCnt="6">
        <dgm:presLayoutVars>
          <dgm:bulletEnabled val="1"/>
        </dgm:presLayoutVars>
      </dgm:prSet>
      <dgm:spPr/>
    </dgm:pt>
    <dgm:pt modelId="{57DC2922-EF14-4EC2-95D9-ED3DA6F51481}" type="pres">
      <dgm:prSet presAssocID="{49EDA50D-0DC2-4B80-A97C-D67D63831EAF}" presName="vSp" presStyleCnt="0"/>
      <dgm:spPr/>
    </dgm:pt>
    <dgm:pt modelId="{520D6E02-43E0-41AD-9254-D3A23146B86A}" type="pres">
      <dgm:prSet presAssocID="{C4240F69-FE90-469D-B62F-8DB83F1CF76E}" presName="horFlow" presStyleCnt="0"/>
      <dgm:spPr/>
    </dgm:pt>
    <dgm:pt modelId="{AD780E14-CC8D-4F9F-84CD-91FA4F77EABC}" type="pres">
      <dgm:prSet presAssocID="{C4240F69-FE90-469D-B62F-8DB83F1CF76E}" presName="bigChev" presStyleLbl="node1" presStyleIdx="1" presStyleCnt="3"/>
      <dgm:spPr/>
    </dgm:pt>
    <dgm:pt modelId="{5093CE7D-DACD-4B11-82E9-ABEDEE18EA58}" type="pres">
      <dgm:prSet presAssocID="{78CFA012-8860-41C9-9946-F4DE3D238BC1}" presName="parTrans" presStyleCnt="0"/>
      <dgm:spPr/>
    </dgm:pt>
    <dgm:pt modelId="{F4C6D0AC-BA02-498D-B2D2-10769418FFE8}" type="pres">
      <dgm:prSet presAssocID="{289C7E65-13FF-4B13-82A2-9C232C96CB13}" presName="node" presStyleLbl="alignAccFollowNode1" presStyleIdx="2" presStyleCnt="6">
        <dgm:presLayoutVars>
          <dgm:bulletEnabled val="1"/>
        </dgm:presLayoutVars>
      </dgm:prSet>
      <dgm:spPr/>
    </dgm:pt>
    <dgm:pt modelId="{C02830D5-01C6-4CE7-B531-321B75918576}" type="pres">
      <dgm:prSet presAssocID="{C7899328-B7AA-4BD1-BAEA-346EBEC1DAC1}" presName="sibTrans" presStyleCnt="0"/>
      <dgm:spPr/>
    </dgm:pt>
    <dgm:pt modelId="{149D1109-C5DC-4822-AE7A-A95F23C79F30}" type="pres">
      <dgm:prSet presAssocID="{74D2AECB-CA70-4008-B489-E70AD196013B}" presName="node" presStyleLbl="alignAccFollowNode1" presStyleIdx="3" presStyleCnt="6">
        <dgm:presLayoutVars>
          <dgm:bulletEnabled val="1"/>
        </dgm:presLayoutVars>
      </dgm:prSet>
      <dgm:spPr/>
    </dgm:pt>
    <dgm:pt modelId="{55248860-AC16-4F96-9DE1-4629EAC3BC7E}" type="pres">
      <dgm:prSet presAssocID="{C4240F69-FE90-469D-B62F-8DB83F1CF76E}" presName="vSp" presStyleCnt="0"/>
      <dgm:spPr/>
    </dgm:pt>
    <dgm:pt modelId="{63394CD2-9596-46A9-A73B-4E1A3CFB18ED}" type="pres">
      <dgm:prSet presAssocID="{3F14388E-D5EE-405A-8B97-2A82C3ACA2AD}" presName="horFlow" presStyleCnt="0"/>
      <dgm:spPr/>
    </dgm:pt>
    <dgm:pt modelId="{04E8AB37-38C2-4CF7-85AF-A7DD6D4BC478}" type="pres">
      <dgm:prSet presAssocID="{3F14388E-D5EE-405A-8B97-2A82C3ACA2AD}" presName="bigChev" presStyleLbl="node1" presStyleIdx="2" presStyleCnt="3"/>
      <dgm:spPr/>
    </dgm:pt>
    <dgm:pt modelId="{FDD4163B-82E0-461D-B5B1-351C6BC6671E}" type="pres">
      <dgm:prSet presAssocID="{F2CD178D-B01A-4EAF-81B2-0DE2826E4EBF}" presName="parTrans" presStyleCnt="0"/>
      <dgm:spPr/>
    </dgm:pt>
    <dgm:pt modelId="{2763EB98-4A9F-4630-8D32-FB4DFD90D514}" type="pres">
      <dgm:prSet presAssocID="{F84B5B85-5351-4DE2-8D16-16D290544017}" presName="node" presStyleLbl="alignAccFollowNode1" presStyleIdx="4" presStyleCnt="6">
        <dgm:presLayoutVars>
          <dgm:bulletEnabled val="1"/>
        </dgm:presLayoutVars>
      </dgm:prSet>
      <dgm:spPr/>
    </dgm:pt>
    <dgm:pt modelId="{B8AFF0AE-1C21-4D5D-AEDC-A065A367218F}" type="pres">
      <dgm:prSet presAssocID="{47D2EB54-7976-4F8D-AE20-208392D2A4A3}" presName="sibTrans" presStyleCnt="0"/>
      <dgm:spPr/>
    </dgm:pt>
    <dgm:pt modelId="{62645E6F-A862-49D8-8BFC-0CBADD985BEE}" type="pres">
      <dgm:prSet presAssocID="{E3200FDA-9E46-447F-8FCC-14CA08A3F8BF}" presName="node" presStyleLbl="alignAccFollowNode1" presStyleIdx="5" presStyleCnt="6">
        <dgm:presLayoutVars>
          <dgm:bulletEnabled val="1"/>
        </dgm:presLayoutVars>
      </dgm:prSet>
      <dgm:spPr/>
    </dgm:pt>
  </dgm:ptLst>
  <dgm:cxnLst>
    <dgm:cxn modelId="{8F36470A-B6E7-4F4F-9DD9-376578514596}" type="presOf" srcId="{C4240F69-FE90-469D-B62F-8DB83F1CF76E}" destId="{AD780E14-CC8D-4F9F-84CD-91FA4F77EABC}" srcOrd="0" destOrd="0" presId="urn:microsoft.com/office/officeart/2005/8/layout/lProcess3"/>
    <dgm:cxn modelId="{F20FCB10-0DAB-4309-B2C3-61068E06E1E3}" srcId="{9AA1DE76-38DF-4788-8B61-A5ECAA0CE13F}" destId="{3F14388E-D5EE-405A-8B97-2A82C3ACA2AD}" srcOrd="2" destOrd="0" parTransId="{0B86E4ED-256D-427C-A866-7F01DB8D1639}" sibTransId="{1AD54888-D7B9-4285-8084-7E76FE57C112}"/>
    <dgm:cxn modelId="{6EAE4712-6C51-4798-B99C-42225FA1795A}" type="presOf" srcId="{F84B5B85-5351-4DE2-8D16-16D290544017}" destId="{2763EB98-4A9F-4630-8D32-FB4DFD90D514}" srcOrd="0" destOrd="0" presId="urn:microsoft.com/office/officeart/2005/8/layout/lProcess3"/>
    <dgm:cxn modelId="{A82DB212-42CD-457A-8D49-9E3A510BBE92}" srcId="{C4240F69-FE90-469D-B62F-8DB83F1CF76E}" destId="{74D2AECB-CA70-4008-B489-E70AD196013B}" srcOrd="1" destOrd="0" parTransId="{5CD7F5AB-90AE-4C86-AC2D-189FA4D7B7B0}" sibTransId="{95092105-8051-404A-AA23-4B7E6ED12787}"/>
    <dgm:cxn modelId="{23120626-5E16-4FAE-9CDA-EB2C9A05191E}" type="presOf" srcId="{33C094C0-5204-48EA-85B7-C10355C0AA7A}" destId="{6A3CF633-D2E3-4190-A6D3-826C39FAA1D5}" srcOrd="0" destOrd="0" presId="urn:microsoft.com/office/officeart/2005/8/layout/lProcess3"/>
    <dgm:cxn modelId="{CDCDDF35-A355-41A5-9859-094CDB918020}" srcId="{3F14388E-D5EE-405A-8B97-2A82C3ACA2AD}" destId="{E3200FDA-9E46-447F-8FCC-14CA08A3F8BF}" srcOrd="1" destOrd="0" parTransId="{30A03EBC-2D81-4BB7-9180-FBD5B9E06363}" sibTransId="{7FCE3182-554E-433E-9560-D0711442CA34}"/>
    <dgm:cxn modelId="{829DF135-7014-4011-80D8-AFE32A001CBC}" type="presOf" srcId="{9AA1DE76-38DF-4788-8B61-A5ECAA0CE13F}" destId="{4EA60F85-4F29-4CB7-AD4F-2C8CFD42F03B}" srcOrd="0" destOrd="0" presId="urn:microsoft.com/office/officeart/2005/8/layout/lProcess3"/>
    <dgm:cxn modelId="{1087A63B-EF04-4039-A2F0-F7B8B7CFCD39}" srcId="{49EDA50D-0DC2-4B80-A97C-D67D63831EAF}" destId="{90810AD8-DBA0-4179-B9E6-F663C9E4CC47}" srcOrd="0" destOrd="0" parTransId="{CCD84BA0-9E29-41B1-B150-DDAE43BD030B}" sibTransId="{949E1C87-0456-4F15-8679-5D8DC211D4EF}"/>
    <dgm:cxn modelId="{46A82546-5CF4-4FB0-8D7A-AFC3427F7233}" srcId="{9AA1DE76-38DF-4788-8B61-A5ECAA0CE13F}" destId="{49EDA50D-0DC2-4B80-A97C-D67D63831EAF}" srcOrd="0" destOrd="0" parTransId="{672EC650-09AE-4985-B932-40EA69661641}" sibTransId="{D73795BF-7953-492D-BF1B-B8EFA3A7711C}"/>
    <dgm:cxn modelId="{4B80E64B-2B8B-46E5-BFC3-9778B4AF49D1}" type="presOf" srcId="{289C7E65-13FF-4B13-82A2-9C232C96CB13}" destId="{F4C6D0AC-BA02-498D-B2D2-10769418FFE8}" srcOrd="0" destOrd="0" presId="urn:microsoft.com/office/officeart/2005/8/layout/lProcess3"/>
    <dgm:cxn modelId="{4E5BF077-7639-4F7A-887E-F77C45D4E179}" srcId="{49EDA50D-0DC2-4B80-A97C-D67D63831EAF}" destId="{33C094C0-5204-48EA-85B7-C10355C0AA7A}" srcOrd="1" destOrd="0" parTransId="{969E5D49-2963-4B98-9CD9-2596ACF1F1FD}" sibTransId="{042E2977-1175-431D-AA2B-E26A87C95A30}"/>
    <dgm:cxn modelId="{B2ED9090-C832-4EBA-B907-0C3AF52865AC}" srcId="{C4240F69-FE90-469D-B62F-8DB83F1CF76E}" destId="{289C7E65-13FF-4B13-82A2-9C232C96CB13}" srcOrd="0" destOrd="0" parTransId="{78CFA012-8860-41C9-9946-F4DE3D238BC1}" sibTransId="{C7899328-B7AA-4BD1-BAEA-346EBEC1DAC1}"/>
    <dgm:cxn modelId="{B9BB4897-5A56-466A-BD6D-1A9ABEA58504}" type="presOf" srcId="{E3200FDA-9E46-447F-8FCC-14CA08A3F8BF}" destId="{62645E6F-A862-49D8-8BFC-0CBADD985BEE}" srcOrd="0" destOrd="0" presId="urn:microsoft.com/office/officeart/2005/8/layout/lProcess3"/>
    <dgm:cxn modelId="{9AA5A7A8-1522-4540-BEDD-7F30FF25634B}" type="presOf" srcId="{90810AD8-DBA0-4179-B9E6-F663C9E4CC47}" destId="{D77D9174-04BA-4F4D-8A8D-C9F7D3716FEF}" srcOrd="0" destOrd="0" presId="urn:microsoft.com/office/officeart/2005/8/layout/lProcess3"/>
    <dgm:cxn modelId="{8C14E4C4-FF18-42C2-AED2-0C270698D387}" type="presOf" srcId="{3F14388E-D5EE-405A-8B97-2A82C3ACA2AD}" destId="{04E8AB37-38C2-4CF7-85AF-A7DD6D4BC478}" srcOrd="0" destOrd="0" presId="urn:microsoft.com/office/officeart/2005/8/layout/lProcess3"/>
    <dgm:cxn modelId="{35A02ACB-9CD1-4542-9273-22C4F4663B38}" srcId="{9AA1DE76-38DF-4788-8B61-A5ECAA0CE13F}" destId="{C4240F69-FE90-469D-B62F-8DB83F1CF76E}" srcOrd="1" destOrd="0" parTransId="{9F139F88-4FAF-4B79-9BEE-F8F292F29872}" sibTransId="{C38179FB-AB4D-4539-BFF8-E4389CAA9043}"/>
    <dgm:cxn modelId="{A2E3EADC-8AA5-4E39-967B-B697A9C1B7F5}" type="presOf" srcId="{49EDA50D-0DC2-4B80-A97C-D67D63831EAF}" destId="{FB08C5E1-58B3-4B57-B42B-E87176470918}" srcOrd="0" destOrd="0" presId="urn:microsoft.com/office/officeart/2005/8/layout/lProcess3"/>
    <dgm:cxn modelId="{7B6D9AE6-DFF1-4355-B1E7-372162EF836D}" type="presOf" srcId="{74D2AECB-CA70-4008-B489-E70AD196013B}" destId="{149D1109-C5DC-4822-AE7A-A95F23C79F30}" srcOrd="0" destOrd="0" presId="urn:microsoft.com/office/officeart/2005/8/layout/lProcess3"/>
    <dgm:cxn modelId="{6B6E62F9-F226-4BA9-A539-AB6CFC77ECBF}" srcId="{3F14388E-D5EE-405A-8B97-2A82C3ACA2AD}" destId="{F84B5B85-5351-4DE2-8D16-16D290544017}" srcOrd="0" destOrd="0" parTransId="{F2CD178D-B01A-4EAF-81B2-0DE2826E4EBF}" sibTransId="{47D2EB54-7976-4F8D-AE20-208392D2A4A3}"/>
    <dgm:cxn modelId="{1CEE1BCD-C892-4239-8E5C-7E50FB5D63AE}" type="presParOf" srcId="{4EA60F85-4F29-4CB7-AD4F-2C8CFD42F03B}" destId="{49C244BD-B0D7-455E-B2C0-B794C286CED1}" srcOrd="0" destOrd="0" presId="urn:microsoft.com/office/officeart/2005/8/layout/lProcess3"/>
    <dgm:cxn modelId="{780E2828-312C-4E01-8343-BD0EF5431F79}" type="presParOf" srcId="{49C244BD-B0D7-455E-B2C0-B794C286CED1}" destId="{FB08C5E1-58B3-4B57-B42B-E87176470918}" srcOrd="0" destOrd="0" presId="urn:microsoft.com/office/officeart/2005/8/layout/lProcess3"/>
    <dgm:cxn modelId="{86BF73CE-84DC-430C-9A7B-E8460E4C44A5}" type="presParOf" srcId="{49C244BD-B0D7-455E-B2C0-B794C286CED1}" destId="{6D50F09E-1556-4F9B-A1CA-3C8764AD9410}" srcOrd="1" destOrd="0" presId="urn:microsoft.com/office/officeart/2005/8/layout/lProcess3"/>
    <dgm:cxn modelId="{AA9F5856-4A57-45B4-8878-DC69BC1CC379}" type="presParOf" srcId="{49C244BD-B0D7-455E-B2C0-B794C286CED1}" destId="{D77D9174-04BA-4F4D-8A8D-C9F7D3716FEF}" srcOrd="2" destOrd="0" presId="urn:microsoft.com/office/officeart/2005/8/layout/lProcess3"/>
    <dgm:cxn modelId="{02DCB6B4-625E-49DF-B9B8-559FC504642A}" type="presParOf" srcId="{49C244BD-B0D7-455E-B2C0-B794C286CED1}" destId="{4D50AB44-63F3-4F27-8A22-45CDDE5D7B22}" srcOrd="3" destOrd="0" presId="urn:microsoft.com/office/officeart/2005/8/layout/lProcess3"/>
    <dgm:cxn modelId="{7B055638-2DB7-4B50-8C38-EBCADD9BD017}" type="presParOf" srcId="{49C244BD-B0D7-455E-B2C0-B794C286CED1}" destId="{6A3CF633-D2E3-4190-A6D3-826C39FAA1D5}" srcOrd="4" destOrd="0" presId="urn:microsoft.com/office/officeart/2005/8/layout/lProcess3"/>
    <dgm:cxn modelId="{D8397112-C4AE-4642-8EFF-8DF0E6FA0AC7}" type="presParOf" srcId="{4EA60F85-4F29-4CB7-AD4F-2C8CFD42F03B}" destId="{57DC2922-EF14-4EC2-95D9-ED3DA6F51481}" srcOrd="1" destOrd="0" presId="urn:microsoft.com/office/officeart/2005/8/layout/lProcess3"/>
    <dgm:cxn modelId="{9011E2D0-CCB8-4839-A085-A7BBBFFAFD39}" type="presParOf" srcId="{4EA60F85-4F29-4CB7-AD4F-2C8CFD42F03B}" destId="{520D6E02-43E0-41AD-9254-D3A23146B86A}" srcOrd="2" destOrd="0" presId="urn:microsoft.com/office/officeart/2005/8/layout/lProcess3"/>
    <dgm:cxn modelId="{8BF7972D-5DD9-433E-8498-BE8242F9CCD6}" type="presParOf" srcId="{520D6E02-43E0-41AD-9254-D3A23146B86A}" destId="{AD780E14-CC8D-4F9F-84CD-91FA4F77EABC}" srcOrd="0" destOrd="0" presId="urn:microsoft.com/office/officeart/2005/8/layout/lProcess3"/>
    <dgm:cxn modelId="{57108050-7D00-4A71-A442-816ECC00B43D}" type="presParOf" srcId="{520D6E02-43E0-41AD-9254-D3A23146B86A}" destId="{5093CE7D-DACD-4B11-82E9-ABEDEE18EA58}" srcOrd="1" destOrd="0" presId="urn:microsoft.com/office/officeart/2005/8/layout/lProcess3"/>
    <dgm:cxn modelId="{CBDD4D96-306D-442E-9368-9D73C0F42D3A}" type="presParOf" srcId="{520D6E02-43E0-41AD-9254-D3A23146B86A}" destId="{F4C6D0AC-BA02-498D-B2D2-10769418FFE8}" srcOrd="2" destOrd="0" presId="urn:microsoft.com/office/officeart/2005/8/layout/lProcess3"/>
    <dgm:cxn modelId="{CBB4F134-D666-470D-A8B0-08D0A54FC0F8}" type="presParOf" srcId="{520D6E02-43E0-41AD-9254-D3A23146B86A}" destId="{C02830D5-01C6-4CE7-B531-321B75918576}" srcOrd="3" destOrd="0" presId="urn:microsoft.com/office/officeart/2005/8/layout/lProcess3"/>
    <dgm:cxn modelId="{ED8AA09B-ECF0-4062-B820-9B4826613D6D}" type="presParOf" srcId="{520D6E02-43E0-41AD-9254-D3A23146B86A}" destId="{149D1109-C5DC-4822-AE7A-A95F23C79F30}" srcOrd="4" destOrd="0" presId="urn:microsoft.com/office/officeart/2005/8/layout/lProcess3"/>
    <dgm:cxn modelId="{9B83F031-A194-4B8A-A5EE-24040A4626DD}" type="presParOf" srcId="{4EA60F85-4F29-4CB7-AD4F-2C8CFD42F03B}" destId="{55248860-AC16-4F96-9DE1-4629EAC3BC7E}" srcOrd="3" destOrd="0" presId="urn:microsoft.com/office/officeart/2005/8/layout/lProcess3"/>
    <dgm:cxn modelId="{3556A26B-CFA7-4D0E-8F49-BBEB71707670}" type="presParOf" srcId="{4EA60F85-4F29-4CB7-AD4F-2C8CFD42F03B}" destId="{63394CD2-9596-46A9-A73B-4E1A3CFB18ED}" srcOrd="4" destOrd="0" presId="urn:microsoft.com/office/officeart/2005/8/layout/lProcess3"/>
    <dgm:cxn modelId="{7439C283-B197-4237-A79B-10F9857F8BAC}" type="presParOf" srcId="{63394CD2-9596-46A9-A73B-4E1A3CFB18ED}" destId="{04E8AB37-38C2-4CF7-85AF-A7DD6D4BC478}" srcOrd="0" destOrd="0" presId="urn:microsoft.com/office/officeart/2005/8/layout/lProcess3"/>
    <dgm:cxn modelId="{62A7413E-4285-4F02-ACE3-B03E8FCF971A}" type="presParOf" srcId="{63394CD2-9596-46A9-A73B-4E1A3CFB18ED}" destId="{FDD4163B-82E0-461D-B5B1-351C6BC6671E}" srcOrd="1" destOrd="0" presId="urn:microsoft.com/office/officeart/2005/8/layout/lProcess3"/>
    <dgm:cxn modelId="{4E79D638-EC54-453F-868E-0AB284C4FD51}" type="presParOf" srcId="{63394CD2-9596-46A9-A73B-4E1A3CFB18ED}" destId="{2763EB98-4A9F-4630-8D32-FB4DFD90D514}" srcOrd="2" destOrd="0" presId="urn:microsoft.com/office/officeart/2005/8/layout/lProcess3"/>
    <dgm:cxn modelId="{8C3ADAF2-35F5-47BD-B041-427F4ED35DCC}" type="presParOf" srcId="{63394CD2-9596-46A9-A73B-4E1A3CFB18ED}" destId="{B8AFF0AE-1C21-4D5D-AEDC-A065A367218F}" srcOrd="3" destOrd="0" presId="urn:microsoft.com/office/officeart/2005/8/layout/lProcess3"/>
    <dgm:cxn modelId="{3A885F2F-7687-42F6-95E6-C4367E1F03F6}" type="presParOf" srcId="{63394CD2-9596-46A9-A73B-4E1A3CFB18ED}" destId="{62645E6F-A862-49D8-8BFC-0CBADD985BEE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995BEFC-BB9F-41E2-8174-1F4C585B6F80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D2E62D4E-FCC8-4AF0-9529-7E8489EDF38A}">
      <dgm:prSet phldrT="[Texto]"/>
      <dgm:spPr/>
      <dgm:t>
        <a:bodyPr/>
        <a:lstStyle/>
        <a:p>
          <a:r>
            <a:rPr lang="es-ES" b="0" i="0" dirty="0">
              <a:highlight>
                <a:srgbClr val="000000"/>
              </a:highlight>
              <a:latin typeface="Comic Sans MS" panose="030F0702030302020204" pitchFamily="66" charset="0"/>
            </a:rPr>
            <a:t>Metas Corporativas Y Metas Personales</a:t>
          </a:r>
          <a:endParaRPr lang="es-CO" dirty="0">
            <a:highlight>
              <a:srgbClr val="000000"/>
            </a:highlight>
            <a:latin typeface="Comic Sans MS" panose="030F0702030302020204" pitchFamily="66" charset="0"/>
          </a:endParaRPr>
        </a:p>
      </dgm:t>
    </dgm:pt>
    <dgm:pt modelId="{D16E7DBD-EF70-4DBE-9E3C-10CE46F24C17}" type="parTrans" cxnId="{A3E54F79-E22C-4580-8A45-3DBB300958A3}">
      <dgm:prSet/>
      <dgm:spPr/>
      <dgm:t>
        <a:bodyPr/>
        <a:lstStyle/>
        <a:p>
          <a:endParaRPr lang="es-CO"/>
        </a:p>
      </dgm:t>
    </dgm:pt>
    <dgm:pt modelId="{9191E396-60B1-41FA-A765-EFA47071736F}" type="sibTrans" cxnId="{A3E54F79-E22C-4580-8A45-3DBB300958A3}">
      <dgm:prSet/>
      <dgm:spPr/>
      <dgm:t>
        <a:bodyPr/>
        <a:lstStyle/>
        <a:p>
          <a:endParaRPr lang="es-CO"/>
        </a:p>
      </dgm:t>
    </dgm:pt>
    <dgm:pt modelId="{E8E3BCB1-BC6D-419A-B2A8-B9E8FE8379F4}">
      <dgm:prSet phldrT="[Texto]"/>
      <dgm:spPr/>
      <dgm:t>
        <a:bodyPr/>
        <a:lstStyle/>
        <a:p>
          <a:r>
            <a:rPr lang="es-ES" b="0" i="0" dirty="0">
              <a:highlight>
                <a:srgbClr val="000000"/>
              </a:highlight>
              <a:latin typeface="Comic Sans MS" panose="030F0702030302020204" pitchFamily="66" charset="0"/>
            </a:rPr>
            <a:t>Desarrollo De Una Cultura De La Excelencia </a:t>
          </a:r>
          <a:endParaRPr lang="es-CO" dirty="0">
            <a:highlight>
              <a:srgbClr val="000000"/>
            </a:highlight>
            <a:latin typeface="Comic Sans MS" panose="030F0702030302020204" pitchFamily="66" charset="0"/>
          </a:endParaRPr>
        </a:p>
      </dgm:t>
    </dgm:pt>
    <dgm:pt modelId="{81F80153-B638-43AD-8048-23555D30E10A}" type="parTrans" cxnId="{206868E3-CB14-46CC-A6D0-D1249ADAE574}">
      <dgm:prSet/>
      <dgm:spPr/>
      <dgm:t>
        <a:bodyPr/>
        <a:lstStyle/>
        <a:p>
          <a:endParaRPr lang="es-CO"/>
        </a:p>
      </dgm:t>
    </dgm:pt>
    <dgm:pt modelId="{E90FFE4A-E60C-46D3-9477-2D9DCD64D4E9}" type="sibTrans" cxnId="{206868E3-CB14-46CC-A6D0-D1249ADAE574}">
      <dgm:prSet/>
      <dgm:spPr/>
      <dgm:t>
        <a:bodyPr/>
        <a:lstStyle/>
        <a:p>
          <a:endParaRPr lang="es-CO"/>
        </a:p>
      </dgm:t>
    </dgm:pt>
    <dgm:pt modelId="{04FBF729-F851-4055-94A1-E290CFB291DC}">
      <dgm:prSet phldrT="[Texto]"/>
      <dgm:spPr/>
      <dgm:t>
        <a:bodyPr/>
        <a:lstStyle/>
        <a:p>
          <a:r>
            <a:rPr lang="es-ES" b="0" i="0" dirty="0">
              <a:highlight>
                <a:srgbClr val="000000"/>
              </a:highlight>
              <a:latin typeface="Comic Sans MS" panose="030F0702030302020204" pitchFamily="66" charset="0"/>
            </a:rPr>
            <a:t>Estimulación De La Creatividad</a:t>
          </a:r>
          <a:endParaRPr lang="es-CO" dirty="0">
            <a:highlight>
              <a:srgbClr val="000000"/>
            </a:highlight>
            <a:latin typeface="Comic Sans MS" panose="030F0702030302020204" pitchFamily="66" charset="0"/>
          </a:endParaRPr>
        </a:p>
      </dgm:t>
    </dgm:pt>
    <dgm:pt modelId="{1DFF29BD-FBE1-457B-AE78-B296148B058E}" type="parTrans" cxnId="{DBCCD120-31E1-4E75-92A6-118ACC889871}">
      <dgm:prSet/>
      <dgm:spPr/>
      <dgm:t>
        <a:bodyPr/>
        <a:lstStyle/>
        <a:p>
          <a:endParaRPr lang="es-CO"/>
        </a:p>
      </dgm:t>
    </dgm:pt>
    <dgm:pt modelId="{E6834247-17FC-4823-A18F-360B9719CC72}" type="sibTrans" cxnId="{DBCCD120-31E1-4E75-92A6-118ACC889871}">
      <dgm:prSet/>
      <dgm:spPr/>
      <dgm:t>
        <a:bodyPr/>
        <a:lstStyle/>
        <a:p>
          <a:endParaRPr lang="es-CO"/>
        </a:p>
      </dgm:t>
    </dgm:pt>
    <dgm:pt modelId="{D7B30BE2-E7A3-4CFF-A6EB-52C411063509}">
      <dgm:prSet phldrT="[Texto]"/>
      <dgm:spPr/>
      <dgm:t>
        <a:bodyPr/>
        <a:lstStyle/>
        <a:p>
          <a:r>
            <a:rPr lang="es-ES" b="0" i="0" dirty="0">
              <a:highlight>
                <a:srgbClr val="000000"/>
              </a:highlight>
              <a:latin typeface="Comic Sans MS" panose="030F0702030302020204" pitchFamily="66" charset="0"/>
            </a:rPr>
            <a:t>Trabajo En Equipo</a:t>
          </a:r>
          <a:endParaRPr lang="es-CO" dirty="0">
            <a:highlight>
              <a:srgbClr val="000000"/>
            </a:highlight>
            <a:latin typeface="Comic Sans MS" panose="030F0702030302020204" pitchFamily="66" charset="0"/>
          </a:endParaRPr>
        </a:p>
      </dgm:t>
    </dgm:pt>
    <dgm:pt modelId="{4763A0EE-C372-4D84-BFA0-0C8CB4D315D9}" type="parTrans" cxnId="{0FA6EBDA-F102-445F-8AA7-6518DA7C6795}">
      <dgm:prSet/>
      <dgm:spPr/>
      <dgm:t>
        <a:bodyPr/>
        <a:lstStyle/>
        <a:p>
          <a:endParaRPr lang="es-CO"/>
        </a:p>
      </dgm:t>
    </dgm:pt>
    <dgm:pt modelId="{63CFA3A4-1114-45F9-B3E5-DE9525A2209D}" type="sibTrans" cxnId="{0FA6EBDA-F102-445F-8AA7-6518DA7C6795}">
      <dgm:prSet/>
      <dgm:spPr/>
      <dgm:t>
        <a:bodyPr/>
        <a:lstStyle/>
        <a:p>
          <a:endParaRPr lang="es-CO"/>
        </a:p>
      </dgm:t>
    </dgm:pt>
    <dgm:pt modelId="{A714EB8D-1944-4894-BCCA-C90A477D4119}">
      <dgm:prSet phldrT="[Texto]"/>
      <dgm:spPr/>
      <dgm:t>
        <a:bodyPr/>
        <a:lstStyle/>
        <a:p>
          <a:r>
            <a:rPr lang="es-ES" b="0" i="0" dirty="0">
              <a:highlight>
                <a:srgbClr val="000000"/>
              </a:highlight>
              <a:latin typeface="Comic Sans MS" panose="030F0702030302020204" pitchFamily="66" charset="0"/>
            </a:rPr>
            <a:t>Generación De Confianza</a:t>
          </a:r>
          <a:endParaRPr lang="es-CO" dirty="0">
            <a:highlight>
              <a:srgbClr val="000000"/>
            </a:highlight>
            <a:latin typeface="Comic Sans MS" panose="030F0702030302020204" pitchFamily="66" charset="0"/>
          </a:endParaRPr>
        </a:p>
      </dgm:t>
    </dgm:pt>
    <dgm:pt modelId="{B18941A3-98F7-4027-830A-E3989133C627}" type="parTrans" cxnId="{ECCBEC6B-2054-4ED8-BEFE-DE463399680A}">
      <dgm:prSet/>
      <dgm:spPr/>
      <dgm:t>
        <a:bodyPr/>
        <a:lstStyle/>
        <a:p>
          <a:endParaRPr lang="es-CO"/>
        </a:p>
      </dgm:t>
    </dgm:pt>
    <dgm:pt modelId="{60F634C6-942E-4162-8212-8647B5783A46}" type="sibTrans" cxnId="{ECCBEC6B-2054-4ED8-BEFE-DE463399680A}">
      <dgm:prSet/>
      <dgm:spPr/>
      <dgm:t>
        <a:bodyPr/>
        <a:lstStyle/>
        <a:p>
          <a:endParaRPr lang="es-CO"/>
        </a:p>
      </dgm:t>
    </dgm:pt>
    <dgm:pt modelId="{FBDF4715-BD71-498F-ABC1-3E9F05484015}" type="pres">
      <dgm:prSet presAssocID="{5995BEFC-BB9F-41E2-8174-1F4C585B6F80}" presName="Name0" presStyleCnt="0">
        <dgm:presLayoutVars>
          <dgm:chMax val="7"/>
          <dgm:chPref val="7"/>
          <dgm:dir/>
        </dgm:presLayoutVars>
      </dgm:prSet>
      <dgm:spPr/>
    </dgm:pt>
    <dgm:pt modelId="{5B3A94CA-16E3-44EB-A2BC-57DBA2B3E0F6}" type="pres">
      <dgm:prSet presAssocID="{5995BEFC-BB9F-41E2-8174-1F4C585B6F80}" presName="Name1" presStyleCnt="0"/>
      <dgm:spPr/>
    </dgm:pt>
    <dgm:pt modelId="{27628AFC-091E-4C06-9E3B-A326EAE895DF}" type="pres">
      <dgm:prSet presAssocID="{5995BEFC-BB9F-41E2-8174-1F4C585B6F80}" presName="cycle" presStyleCnt="0"/>
      <dgm:spPr/>
    </dgm:pt>
    <dgm:pt modelId="{51AC7208-C0D6-422E-959E-F8BA86A01904}" type="pres">
      <dgm:prSet presAssocID="{5995BEFC-BB9F-41E2-8174-1F4C585B6F80}" presName="srcNode" presStyleLbl="node1" presStyleIdx="0" presStyleCnt="5"/>
      <dgm:spPr/>
    </dgm:pt>
    <dgm:pt modelId="{20408772-A92E-403E-A773-BB0F1B39D6F3}" type="pres">
      <dgm:prSet presAssocID="{5995BEFC-BB9F-41E2-8174-1F4C585B6F80}" presName="conn" presStyleLbl="parChTrans1D2" presStyleIdx="0" presStyleCnt="1"/>
      <dgm:spPr/>
    </dgm:pt>
    <dgm:pt modelId="{422F493B-48C3-4A01-A82A-164821067BDF}" type="pres">
      <dgm:prSet presAssocID="{5995BEFC-BB9F-41E2-8174-1F4C585B6F80}" presName="extraNode" presStyleLbl="node1" presStyleIdx="0" presStyleCnt="5"/>
      <dgm:spPr/>
    </dgm:pt>
    <dgm:pt modelId="{0285C1DA-7F0E-4397-A6A4-EC025EA10E27}" type="pres">
      <dgm:prSet presAssocID="{5995BEFC-BB9F-41E2-8174-1F4C585B6F80}" presName="dstNode" presStyleLbl="node1" presStyleIdx="0" presStyleCnt="5"/>
      <dgm:spPr/>
    </dgm:pt>
    <dgm:pt modelId="{7F2000C8-D876-456F-AADD-0495E63CCC0C}" type="pres">
      <dgm:prSet presAssocID="{D2E62D4E-FCC8-4AF0-9529-7E8489EDF38A}" presName="text_1" presStyleLbl="node1" presStyleIdx="0" presStyleCnt="5">
        <dgm:presLayoutVars>
          <dgm:bulletEnabled val="1"/>
        </dgm:presLayoutVars>
      </dgm:prSet>
      <dgm:spPr/>
    </dgm:pt>
    <dgm:pt modelId="{844C9F0F-B8E7-4A8A-B42D-4BB9183AF3BE}" type="pres">
      <dgm:prSet presAssocID="{D2E62D4E-FCC8-4AF0-9529-7E8489EDF38A}" presName="accent_1" presStyleCnt="0"/>
      <dgm:spPr/>
    </dgm:pt>
    <dgm:pt modelId="{495A15EE-28D5-400D-8333-CA7F448B26F3}" type="pres">
      <dgm:prSet presAssocID="{D2E62D4E-FCC8-4AF0-9529-7E8489EDF38A}" presName="accentRepeatNode" presStyleLbl="solidFgAcc1" presStyleIdx="0" presStyleCnt="5"/>
      <dgm:spPr/>
    </dgm:pt>
    <dgm:pt modelId="{3F76D345-CEA3-438F-963E-09F1CDEC9D2E}" type="pres">
      <dgm:prSet presAssocID="{E8E3BCB1-BC6D-419A-B2A8-B9E8FE8379F4}" presName="text_2" presStyleLbl="node1" presStyleIdx="1" presStyleCnt="5">
        <dgm:presLayoutVars>
          <dgm:bulletEnabled val="1"/>
        </dgm:presLayoutVars>
      </dgm:prSet>
      <dgm:spPr/>
    </dgm:pt>
    <dgm:pt modelId="{3AE628DD-5ABB-4FA0-BE99-EA21E1C07F8C}" type="pres">
      <dgm:prSet presAssocID="{E8E3BCB1-BC6D-419A-B2A8-B9E8FE8379F4}" presName="accent_2" presStyleCnt="0"/>
      <dgm:spPr/>
    </dgm:pt>
    <dgm:pt modelId="{717AF2E2-2287-4A6E-B087-1343D1FE2CEB}" type="pres">
      <dgm:prSet presAssocID="{E8E3BCB1-BC6D-419A-B2A8-B9E8FE8379F4}" presName="accentRepeatNode" presStyleLbl="solidFgAcc1" presStyleIdx="1" presStyleCnt="5"/>
      <dgm:spPr/>
    </dgm:pt>
    <dgm:pt modelId="{3670D3F8-B85B-4529-91C0-642592E3F3E9}" type="pres">
      <dgm:prSet presAssocID="{04FBF729-F851-4055-94A1-E290CFB291DC}" presName="text_3" presStyleLbl="node1" presStyleIdx="2" presStyleCnt="5">
        <dgm:presLayoutVars>
          <dgm:bulletEnabled val="1"/>
        </dgm:presLayoutVars>
      </dgm:prSet>
      <dgm:spPr/>
    </dgm:pt>
    <dgm:pt modelId="{C5D4FBE2-C206-49DB-B7E4-3921BC99A589}" type="pres">
      <dgm:prSet presAssocID="{04FBF729-F851-4055-94A1-E290CFB291DC}" presName="accent_3" presStyleCnt="0"/>
      <dgm:spPr/>
    </dgm:pt>
    <dgm:pt modelId="{D28953BD-94DA-4C1E-84F4-E0B5F1069217}" type="pres">
      <dgm:prSet presAssocID="{04FBF729-F851-4055-94A1-E290CFB291DC}" presName="accentRepeatNode" presStyleLbl="solidFgAcc1" presStyleIdx="2" presStyleCnt="5"/>
      <dgm:spPr/>
    </dgm:pt>
    <dgm:pt modelId="{71AC215B-2013-4C86-96FC-5047B83C6198}" type="pres">
      <dgm:prSet presAssocID="{D7B30BE2-E7A3-4CFF-A6EB-52C411063509}" presName="text_4" presStyleLbl="node1" presStyleIdx="3" presStyleCnt="5">
        <dgm:presLayoutVars>
          <dgm:bulletEnabled val="1"/>
        </dgm:presLayoutVars>
      </dgm:prSet>
      <dgm:spPr/>
    </dgm:pt>
    <dgm:pt modelId="{9CCAFF72-A7A1-4923-9A27-5F99107044D1}" type="pres">
      <dgm:prSet presAssocID="{D7B30BE2-E7A3-4CFF-A6EB-52C411063509}" presName="accent_4" presStyleCnt="0"/>
      <dgm:spPr/>
    </dgm:pt>
    <dgm:pt modelId="{56E4ACAE-3274-46AC-9A4F-CA4BA3F66BC3}" type="pres">
      <dgm:prSet presAssocID="{D7B30BE2-E7A3-4CFF-A6EB-52C411063509}" presName="accentRepeatNode" presStyleLbl="solidFgAcc1" presStyleIdx="3" presStyleCnt="5"/>
      <dgm:spPr/>
    </dgm:pt>
    <dgm:pt modelId="{4613E51B-2E6A-4A31-9707-C61C4BA2380A}" type="pres">
      <dgm:prSet presAssocID="{A714EB8D-1944-4894-BCCA-C90A477D4119}" presName="text_5" presStyleLbl="node1" presStyleIdx="4" presStyleCnt="5">
        <dgm:presLayoutVars>
          <dgm:bulletEnabled val="1"/>
        </dgm:presLayoutVars>
      </dgm:prSet>
      <dgm:spPr/>
    </dgm:pt>
    <dgm:pt modelId="{78FF3B04-F65A-4451-BAC1-A59923895EE3}" type="pres">
      <dgm:prSet presAssocID="{A714EB8D-1944-4894-BCCA-C90A477D4119}" presName="accent_5" presStyleCnt="0"/>
      <dgm:spPr/>
    </dgm:pt>
    <dgm:pt modelId="{CA43FD43-4353-42BA-97EA-67CF05C0BE92}" type="pres">
      <dgm:prSet presAssocID="{A714EB8D-1944-4894-BCCA-C90A477D4119}" presName="accentRepeatNode" presStyleLbl="solidFgAcc1" presStyleIdx="4" presStyleCnt="5"/>
      <dgm:spPr/>
    </dgm:pt>
  </dgm:ptLst>
  <dgm:cxnLst>
    <dgm:cxn modelId="{73AD300A-8B16-40A8-9D50-A79A4D500989}" type="presOf" srcId="{D7B30BE2-E7A3-4CFF-A6EB-52C411063509}" destId="{71AC215B-2013-4C86-96FC-5047B83C6198}" srcOrd="0" destOrd="0" presId="urn:microsoft.com/office/officeart/2008/layout/VerticalCurvedList"/>
    <dgm:cxn modelId="{70E6FC0B-99B2-4C15-B48D-C014FAA31809}" type="presOf" srcId="{5995BEFC-BB9F-41E2-8174-1F4C585B6F80}" destId="{FBDF4715-BD71-498F-ABC1-3E9F05484015}" srcOrd="0" destOrd="0" presId="urn:microsoft.com/office/officeart/2008/layout/VerticalCurvedList"/>
    <dgm:cxn modelId="{DBCCD120-31E1-4E75-92A6-118ACC889871}" srcId="{5995BEFC-BB9F-41E2-8174-1F4C585B6F80}" destId="{04FBF729-F851-4055-94A1-E290CFB291DC}" srcOrd="2" destOrd="0" parTransId="{1DFF29BD-FBE1-457B-AE78-B296148B058E}" sibTransId="{E6834247-17FC-4823-A18F-360B9719CC72}"/>
    <dgm:cxn modelId="{ECCBEC6B-2054-4ED8-BEFE-DE463399680A}" srcId="{5995BEFC-BB9F-41E2-8174-1F4C585B6F80}" destId="{A714EB8D-1944-4894-BCCA-C90A477D4119}" srcOrd="4" destOrd="0" parTransId="{B18941A3-98F7-4027-830A-E3989133C627}" sibTransId="{60F634C6-942E-4162-8212-8647B5783A46}"/>
    <dgm:cxn modelId="{A3E54F79-E22C-4580-8A45-3DBB300958A3}" srcId="{5995BEFC-BB9F-41E2-8174-1F4C585B6F80}" destId="{D2E62D4E-FCC8-4AF0-9529-7E8489EDF38A}" srcOrd="0" destOrd="0" parTransId="{D16E7DBD-EF70-4DBE-9E3C-10CE46F24C17}" sibTransId="{9191E396-60B1-41FA-A765-EFA47071736F}"/>
    <dgm:cxn modelId="{8AD0779D-EECE-4994-B732-1ADEA9EED8FF}" type="presOf" srcId="{A714EB8D-1944-4894-BCCA-C90A477D4119}" destId="{4613E51B-2E6A-4A31-9707-C61C4BA2380A}" srcOrd="0" destOrd="0" presId="urn:microsoft.com/office/officeart/2008/layout/VerticalCurvedList"/>
    <dgm:cxn modelId="{1866F7BF-E5E0-410D-BC7F-707BC6ACCFCB}" type="presOf" srcId="{9191E396-60B1-41FA-A765-EFA47071736F}" destId="{20408772-A92E-403E-A773-BB0F1B39D6F3}" srcOrd="0" destOrd="0" presId="urn:microsoft.com/office/officeart/2008/layout/VerticalCurvedList"/>
    <dgm:cxn modelId="{E561E5C9-DEA7-4BD6-BE43-17FBDDA958B3}" type="presOf" srcId="{04FBF729-F851-4055-94A1-E290CFB291DC}" destId="{3670D3F8-B85B-4529-91C0-642592E3F3E9}" srcOrd="0" destOrd="0" presId="urn:microsoft.com/office/officeart/2008/layout/VerticalCurvedList"/>
    <dgm:cxn modelId="{09CB06CD-4DF0-486B-9D30-5120965DF8EC}" type="presOf" srcId="{D2E62D4E-FCC8-4AF0-9529-7E8489EDF38A}" destId="{7F2000C8-D876-456F-AADD-0495E63CCC0C}" srcOrd="0" destOrd="0" presId="urn:microsoft.com/office/officeart/2008/layout/VerticalCurvedList"/>
    <dgm:cxn modelId="{6B3EC2D4-E08D-42E3-AA8B-D3EFD6B160EF}" type="presOf" srcId="{E8E3BCB1-BC6D-419A-B2A8-B9E8FE8379F4}" destId="{3F76D345-CEA3-438F-963E-09F1CDEC9D2E}" srcOrd="0" destOrd="0" presId="urn:microsoft.com/office/officeart/2008/layout/VerticalCurvedList"/>
    <dgm:cxn modelId="{0FA6EBDA-F102-445F-8AA7-6518DA7C6795}" srcId="{5995BEFC-BB9F-41E2-8174-1F4C585B6F80}" destId="{D7B30BE2-E7A3-4CFF-A6EB-52C411063509}" srcOrd="3" destOrd="0" parTransId="{4763A0EE-C372-4D84-BFA0-0C8CB4D315D9}" sibTransId="{63CFA3A4-1114-45F9-B3E5-DE9525A2209D}"/>
    <dgm:cxn modelId="{206868E3-CB14-46CC-A6D0-D1249ADAE574}" srcId="{5995BEFC-BB9F-41E2-8174-1F4C585B6F80}" destId="{E8E3BCB1-BC6D-419A-B2A8-B9E8FE8379F4}" srcOrd="1" destOrd="0" parTransId="{81F80153-B638-43AD-8048-23555D30E10A}" sibTransId="{E90FFE4A-E60C-46D3-9477-2D9DCD64D4E9}"/>
    <dgm:cxn modelId="{4F78EE93-0BC0-44CB-BCC0-529D2B304337}" type="presParOf" srcId="{FBDF4715-BD71-498F-ABC1-3E9F05484015}" destId="{5B3A94CA-16E3-44EB-A2BC-57DBA2B3E0F6}" srcOrd="0" destOrd="0" presId="urn:microsoft.com/office/officeart/2008/layout/VerticalCurvedList"/>
    <dgm:cxn modelId="{72E931C3-D90B-4299-83D0-AE4B8FFBE5CC}" type="presParOf" srcId="{5B3A94CA-16E3-44EB-A2BC-57DBA2B3E0F6}" destId="{27628AFC-091E-4C06-9E3B-A326EAE895DF}" srcOrd="0" destOrd="0" presId="urn:microsoft.com/office/officeart/2008/layout/VerticalCurvedList"/>
    <dgm:cxn modelId="{84923417-E4E8-497C-B295-3D3CF8C3F111}" type="presParOf" srcId="{27628AFC-091E-4C06-9E3B-A326EAE895DF}" destId="{51AC7208-C0D6-422E-959E-F8BA86A01904}" srcOrd="0" destOrd="0" presId="urn:microsoft.com/office/officeart/2008/layout/VerticalCurvedList"/>
    <dgm:cxn modelId="{381FF21E-F44B-45D6-916C-D5D07C06F71B}" type="presParOf" srcId="{27628AFC-091E-4C06-9E3B-A326EAE895DF}" destId="{20408772-A92E-403E-A773-BB0F1B39D6F3}" srcOrd="1" destOrd="0" presId="urn:microsoft.com/office/officeart/2008/layout/VerticalCurvedList"/>
    <dgm:cxn modelId="{AA004AE2-2695-4859-8025-4ED7B3E0119A}" type="presParOf" srcId="{27628AFC-091E-4C06-9E3B-A326EAE895DF}" destId="{422F493B-48C3-4A01-A82A-164821067BDF}" srcOrd="2" destOrd="0" presId="urn:microsoft.com/office/officeart/2008/layout/VerticalCurvedList"/>
    <dgm:cxn modelId="{8EF97673-AC59-4EBA-A481-037CF0E662B5}" type="presParOf" srcId="{27628AFC-091E-4C06-9E3B-A326EAE895DF}" destId="{0285C1DA-7F0E-4397-A6A4-EC025EA10E27}" srcOrd="3" destOrd="0" presId="urn:microsoft.com/office/officeart/2008/layout/VerticalCurvedList"/>
    <dgm:cxn modelId="{ADC7D470-4981-4D63-885D-C68AE1CA3B3A}" type="presParOf" srcId="{5B3A94CA-16E3-44EB-A2BC-57DBA2B3E0F6}" destId="{7F2000C8-D876-456F-AADD-0495E63CCC0C}" srcOrd="1" destOrd="0" presId="urn:microsoft.com/office/officeart/2008/layout/VerticalCurvedList"/>
    <dgm:cxn modelId="{F8F3A13C-FD58-4C0D-A99F-CAE23584E792}" type="presParOf" srcId="{5B3A94CA-16E3-44EB-A2BC-57DBA2B3E0F6}" destId="{844C9F0F-B8E7-4A8A-B42D-4BB9183AF3BE}" srcOrd="2" destOrd="0" presId="urn:microsoft.com/office/officeart/2008/layout/VerticalCurvedList"/>
    <dgm:cxn modelId="{00DBBC31-CA21-4B0E-A307-EB6D85E14332}" type="presParOf" srcId="{844C9F0F-B8E7-4A8A-B42D-4BB9183AF3BE}" destId="{495A15EE-28D5-400D-8333-CA7F448B26F3}" srcOrd="0" destOrd="0" presId="urn:microsoft.com/office/officeart/2008/layout/VerticalCurvedList"/>
    <dgm:cxn modelId="{EF50A7DD-A96F-4298-94E6-434F35DF3EF0}" type="presParOf" srcId="{5B3A94CA-16E3-44EB-A2BC-57DBA2B3E0F6}" destId="{3F76D345-CEA3-438F-963E-09F1CDEC9D2E}" srcOrd="3" destOrd="0" presId="urn:microsoft.com/office/officeart/2008/layout/VerticalCurvedList"/>
    <dgm:cxn modelId="{E2DD85E7-36E7-40C3-B007-8B581630D5DF}" type="presParOf" srcId="{5B3A94CA-16E3-44EB-A2BC-57DBA2B3E0F6}" destId="{3AE628DD-5ABB-4FA0-BE99-EA21E1C07F8C}" srcOrd="4" destOrd="0" presId="urn:microsoft.com/office/officeart/2008/layout/VerticalCurvedList"/>
    <dgm:cxn modelId="{7F05E161-51FD-459F-B75A-31F0E1B1093F}" type="presParOf" srcId="{3AE628DD-5ABB-4FA0-BE99-EA21E1C07F8C}" destId="{717AF2E2-2287-4A6E-B087-1343D1FE2CEB}" srcOrd="0" destOrd="0" presId="urn:microsoft.com/office/officeart/2008/layout/VerticalCurvedList"/>
    <dgm:cxn modelId="{B5ACBB6C-D1CE-42EB-8BFE-0E4FE0F8115F}" type="presParOf" srcId="{5B3A94CA-16E3-44EB-A2BC-57DBA2B3E0F6}" destId="{3670D3F8-B85B-4529-91C0-642592E3F3E9}" srcOrd="5" destOrd="0" presId="urn:microsoft.com/office/officeart/2008/layout/VerticalCurvedList"/>
    <dgm:cxn modelId="{F5A66380-7ADE-468C-AB67-9109374C55B0}" type="presParOf" srcId="{5B3A94CA-16E3-44EB-A2BC-57DBA2B3E0F6}" destId="{C5D4FBE2-C206-49DB-B7E4-3921BC99A589}" srcOrd="6" destOrd="0" presId="urn:microsoft.com/office/officeart/2008/layout/VerticalCurvedList"/>
    <dgm:cxn modelId="{F72AB88A-FBB2-48EA-9122-FA49550C267B}" type="presParOf" srcId="{C5D4FBE2-C206-49DB-B7E4-3921BC99A589}" destId="{D28953BD-94DA-4C1E-84F4-E0B5F1069217}" srcOrd="0" destOrd="0" presId="urn:microsoft.com/office/officeart/2008/layout/VerticalCurvedList"/>
    <dgm:cxn modelId="{E9E86975-AEC4-4DB8-BA6F-B234B9EEA93C}" type="presParOf" srcId="{5B3A94CA-16E3-44EB-A2BC-57DBA2B3E0F6}" destId="{71AC215B-2013-4C86-96FC-5047B83C6198}" srcOrd="7" destOrd="0" presId="urn:microsoft.com/office/officeart/2008/layout/VerticalCurvedList"/>
    <dgm:cxn modelId="{E69F0A25-9072-4154-9168-62711FAF73D2}" type="presParOf" srcId="{5B3A94CA-16E3-44EB-A2BC-57DBA2B3E0F6}" destId="{9CCAFF72-A7A1-4923-9A27-5F99107044D1}" srcOrd="8" destOrd="0" presId="urn:microsoft.com/office/officeart/2008/layout/VerticalCurvedList"/>
    <dgm:cxn modelId="{ED43271A-5AAE-42A6-B5BD-70835A1F3863}" type="presParOf" srcId="{9CCAFF72-A7A1-4923-9A27-5F99107044D1}" destId="{56E4ACAE-3274-46AC-9A4F-CA4BA3F66BC3}" srcOrd="0" destOrd="0" presId="urn:microsoft.com/office/officeart/2008/layout/VerticalCurvedList"/>
    <dgm:cxn modelId="{502D5653-24C2-4863-B2CC-751D457958CF}" type="presParOf" srcId="{5B3A94CA-16E3-44EB-A2BC-57DBA2B3E0F6}" destId="{4613E51B-2E6A-4A31-9707-C61C4BA2380A}" srcOrd="9" destOrd="0" presId="urn:microsoft.com/office/officeart/2008/layout/VerticalCurvedList"/>
    <dgm:cxn modelId="{B417BA1C-8310-419F-9F9D-C19742EF1894}" type="presParOf" srcId="{5B3A94CA-16E3-44EB-A2BC-57DBA2B3E0F6}" destId="{78FF3B04-F65A-4451-BAC1-A59923895EE3}" srcOrd="10" destOrd="0" presId="urn:microsoft.com/office/officeart/2008/layout/VerticalCurvedList"/>
    <dgm:cxn modelId="{CD6AA787-41E4-4DB0-8D09-2B0478D09A7F}" type="presParOf" srcId="{78FF3B04-F65A-4451-BAC1-A59923895EE3}" destId="{CA43FD43-4353-42BA-97EA-67CF05C0BE9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43ECD64-7A7F-4F8E-A8CA-DA285E756DD8}" type="doc">
      <dgm:prSet loTypeId="urn:microsoft.com/office/officeart/2008/layout/PictureAccentList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CCB51379-5AAD-4C10-B448-80DDB22F548E}">
      <dgm:prSet phldrT="[Texto]" custT="1"/>
      <dgm:spPr/>
      <dgm:t>
        <a:bodyPr/>
        <a:lstStyle/>
        <a:p>
          <a:r>
            <a:rPr lang="es-ES" sz="2000" b="1" i="0" dirty="0" err="1">
              <a:highlight>
                <a:srgbClr val="000000"/>
              </a:highlight>
              <a:latin typeface="Comic Sans MS" panose="030F0702030302020204" pitchFamily="66" charset="0"/>
            </a:rPr>
            <a:t>Feedback</a:t>
          </a:r>
          <a:r>
            <a:rPr lang="es-ES" sz="2000" b="1" i="0" dirty="0">
              <a:highlight>
                <a:srgbClr val="000000"/>
              </a:highlight>
              <a:latin typeface="Comic Sans MS" panose="030F0702030302020204" pitchFamily="66" charset="0"/>
            </a:rPr>
            <a:t> objetivo y oportuno</a:t>
          </a:r>
          <a:endParaRPr lang="es-CO" sz="2000" b="1" dirty="0">
            <a:highlight>
              <a:srgbClr val="000000"/>
            </a:highlight>
            <a:latin typeface="Comic Sans MS" panose="030F0702030302020204" pitchFamily="66" charset="0"/>
          </a:endParaRPr>
        </a:p>
      </dgm:t>
    </dgm:pt>
    <dgm:pt modelId="{D6761AB0-6F49-4F44-904D-C4D11F7098EB}" type="parTrans" cxnId="{27ED2F5D-41E4-4994-8157-8AE3EA1C0CDC}">
      <dgm:prSet/>
      <dgm:spPr/>
      <dgm:t>
        <a:bodyPr/>
        <a:lstStyle/>
        <a:p>
          <a:endParaRPr lang="es-CO"/>
        </a:p>
      </dgm:t>
    </dgm:pt>
    <dgm:pt modelId="{A5B6D9DE-9D5C-49A5-9C6E-8BE7256020C4}" type="sibTrans" cxnId="{27ED2F5D-41E4-4994-8157-8AE3EA1C0CDC}">
      <dgm:prSet/>
      <dgm:spPr/>
      <dgm:t>
        <a:bodyPr/>
        <a:lstStyle/>
        <a:p>
          <a:endParaRPr lang="es-CO"/>
        </a:p>
      </dgm:t>
    </dgm:pt>
    <dgm:pt modelId="{63128C93-64FA-467F-B321-173BF26B217C}">
      <dgm:prSet phldrT="[Texto]" custT="1"/>
      <dgm:spPr/>
      <dgm:t>
        <a:bodyPr/>
        <a:lstStyle/>
        <a:p>
          <a:r>
            <a:rPr lang="es-ES" sz="2000" b="1" i="0" dirty="0">
              <a:highlight>
                <a:srgbClr val="000000"/>
              </a:highlight>
              <a:latin typeface="Comic Sans MS" panose="030F0702030302020204" pitchFamily="66" charset="0"/>
            </a:rPr>
            <a:t>“Sorprender” a la gente haciendo las cosas bien</a:t>
          </a:r>
          <a:endParaRPr lang="es-CO" sz="2000" b="1" dirty="0">
            <a:highlight>
              <a:srgbClr val="000000"/>
            </a:highlight>
            <a:latin typeface="Comic Sans MS" panose="030F0702030302020204" pitchFamily="66" charset="0"/>
          </a:endParaRPr>
        </a:p>
      </dgm:t>
    </dgm:pt>
    <dgm:pt modelId="{8AD61C98-2D56-48E7-AC52-5DC9267605F7}" type="parTrans" cxnId="{405DE74A-312E-4864-ACD6-3E3DA73F1273}">
      <dgm:prSet/>
      <dgm:spPr/>
      <dgm:t>
        <a:bodyPr/>
        <a:lstStyle/>
        <a:p>
          <a:endParaRPr lang="es-CO"/>
        </a:p>
      </dgm:t>
    </dgm:pt>
    <dgm:pt modelId="{D286F2AE-C791-4ED6-80DC-F22EE55B9F15}" type="sibTrans" cxnId="{405DE74A-312E-4864-ACD6-3E3DA73F1273}">
      <dgm:prSet/>
      <dgm:spPr/>
      <dgm:t>
        <a:bodyPr/>
        <a:lstStyle/>
        <a:p>
          <a:endParaRPr lang="es-CO"/>
        </a:p>
      </dgm:t>
    </dgm:pt>
    <dgm:pt modelId="{532EAFFA-A836-45AC-8BC4-9DEB731D1FBA}">
      <dgm:prSet phldrT="[Texto]" custT="1"/>
      <dgm:spPr/>
      <dgm:t>
        <a:bodyPr/>
        <a:lstStyle/>
        <a:p>
          <a:r>
            <a:rPr lang="es-ES" sz="2000" b="1" i="0" dirty="0">
              <a:highlight>
                <a:srgbClr val="000000"/>
              </a:highlight>
              <a:latin typeface="Comic Sans MS" panose="030F0702030302020204" pitchFamily="66" charset="0"/>
            </a:rPr>
            <a:t>Valoración positiva</a:t>
          </a:r>
          <a:endParaRPr lang="es-CO" sz="2000" b="1" dirty="0">
            <a:highlight>
              <a:srgbClr val="000000"/>
            </a:highlight>
            <a:latin typeface="Comic Sans MS" panose="030F0702030302020204" pitchFamily="66" charset="0"/>
          </a:endParaRPr>
        </a:p>
      </dgm:t>
    </dgm:pt>
    <dgm:pt modelId="{4638F5B0-A362-45CF-9860-F0170D721285}" type="parTrans" cxnId="{7430B477-D58C-4F4D-89DA-0082CA4DF6FC}">
      <dgm:prSet/>
      <dgm:spPr/>
      <dgm:t>
        <a:bodyPr/>
        <a:lstStyle/>
        <a:p>
          <a:endParaRPr lang="es-CO"/>
        </a:p>
      </dgm:t>
    </dgm:pt>
    <dgm:pt modelId="{C9BB57A1-39CD-4364-9FB6-5A4DAA843362}" type="sibTrans" cxnId="{7430B477-D58C-4F4D-89DA-0082CA4DF6FC}">
      <dgm:prSet/>
      <dgm:spPr/>
      <dgm:t>
        <a:bodyPr/>
        <a:lstStyle/>
        <a:p>
          <a:endParaRPr lang="es-CO"/>
        </a:p>
      </dgm:t>
    </dgm:pt>
    <dgm:pt modelId="{859BCAB8-7A08-45A4-8DC0-A91D9B10C9E5}">
      <dgm:prSet phldrT="[Texto]" custT="1"/>
      <dgm:spPr/>
      <dgm:t>
        <a:bodyPr/>
        <a:lstStyle/>
        <a:p>
          <a:r>
            <a:rPr lang="es-ES" sz="2000" b="1" i="0" dirty="0">
              <a:highlight>
                <a:srgbClr val="000000"/>
              </a:highlight>
              <a:latin typeface="Comic Sans MS" panose="030F0702030302020204" pitchFamily="66" charset="0"/>
            </a:rPr>
            <a:t>Hábitos de comunicación proactiva</a:t>
          </a:r>
          <a:endParaRPr lang="es-CO" sz="2000" b="1" dirty="0">
            <a:highlight>
              <a:srgbClr val="000000"/>
            </a:highlight>
            <a:latin typeface="Comic Sans MS" panose="030F0702030302020204" pitchFamily="66" charset="0"/>
          </a:endParaRPr>
        </a:p>
      </dgm:t>
    </dgm:pt>
    <dgm:pt modelId="{3A59527B-748A-4995-9A82-97C8E75B53ED}" type="parTrans" cxnId="{3176B5DD-4729-4BC3-9107-AFB8034296B8}">
      <dgm:prSet/>
      <dgm:spPr/>
      <dgm:t>
        <a:bodyPr/>
        <a:lstStyle/>
        <a:p>
          <a:endParaRPr lang="es-CO"/>
        </a:p>
      </dgm:t>
    </dgm:pt>
    <dgm:pt modelId="{7E424BF6-CF71-45B7-B12F-2A927F085D86}" type="sibTrans" cxnId="{3176B5DD-4729-4BC3-9107-AFB8034296B8}">
      <dgm:prSet/>
      <dgm:spPr/>
      <dgm:t>
        <a:bodyPr/>
        <a:lstStyle/>
        <a:p>
          <a:endParaRPr lang="es-CO"/>
        </a:p>
      </dgm:t>
    </dgm:pt>
    <dgm:pt modelId="{2762A9B2-812E-4061-A7F3-6750EA6EE730}">
      <dgm:prSet phldrT="[Texto]" custT="1"/>
      <dgm:spPr/>
      <dgm:t>
        <a:bodyPr/>
        <a:lstStyle/>
        <a:p>
          <a:r>
            <a:rPr lang="es-ES" sz="2000" b="1" i="0" dirty="0">
              <a:highlight>
                <a:srgbClr val="000000"/>
              </a:highlight>
              <a:latin typeface="Comic Sans MS" panose="030F0702030302020204" pitchFamily="66" charset="0"/>
            </a:rPr>
            <a:t>Congruencia con los valores promovidos en el </a:t>
          </a:r>
          <a:r>
            <a:rPr lang="es-ES" sz="2000" b="1" i="0" dirty="0" err="1">
              <a:highlight>
                <a:srgbClr val="000000"/>
              </a:highlight>
              <a:latin typeface="Comic Sans MS" panose="030F0702030302020204" pitchFamily="66" charset="0"/>
            </a:rPr>
            <a:t>MinCultura</a:t>
          </a:r>
          <a:endParaRPr lang="es-CO" sz="2000" b="1" dirty="0">
            <a:highlight>
              <a:srgbClr val="000000"/>
            </a:highlight>
            <a:latin typeface="Comic Sans MS" panose="030F0702030302020204" pitchFamily="66" charset="0"/>
          </a:endParaRPr>
        </a:p>
      </dgm:t>
    </dgm:pt>
    <dgm:pt modelId="{E528E982-E92C-419E-991C-34557E6EBDF7}" type="parTrans" cxnId="{EBE9694B-11B2-4884-84D7-BCE435C4F473}">
      <dgm:prSet/>
      <dgm:spPr/>
      <dgm:t>
        <a:bodyPr/>
        <a:lstStyle/>
        <a:p>
          <a:endParaRPr lang="es-CO"/>
        </a:p>
      </dgm:t>
    </dgm:pt>
    <dgm:pt modelId="{B5FF3DD3-58F9-40EB-B737-6F6B0D7BB846}" type="sibTrans" cxnId="{EBE9694B-11B2-4884-84D7-BCE435C4F473}">
      <dgm:prSet/>
      <dgm:spPr/>
      <dgm:t>
        <a:bodyPr/>
        <a:lstStyle/>
        <a:p>
          <a:endParaRPr lang="es-CO"/>
        </a:p>
      </dgm:t>
    </dgm:pt>
    <dgm:pt modelId="{91DCED18-0D94-4951-A0C6-90FCF3ECE6FB}" type="pres">
      <dgm:prSet presAssocID="{A43ECD64-7A7F-4F8E-A8CA-DA285E756DD8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0D29BDD3-5461-44FC-AC2A-D487B7DCA47D}" type="pres">
      <dgm:prSet presAssocID="{CCB51379-5AAD-4C10-B448-80DDB22F548E}" presName="root" presStyleCnt="0">
        <dgm:presLayoutVars>
          <dgm:chMax/>
          <dgm:chPref val="4"/>
        </dgm:presLayoutVars>
      </dgm:prSet>
      <dgm:spPr/>
    </dgm:pt>
    <dgm:pt modelId="{79150624-9779-414B-B041-3EB57B278006}" type="pres">
      <dgm:prSet presAssocID="{CCB51379-5AAD-4C10-B448-80DDB22F548E}" presName="rootComposite" presStyleCnt="0">
        <dgm:presLayoutVars/>
      </dgm:prSet>
      <dgm:spPr/>
    </dgm:pt>
    <dgm:pt modelId="{89C38E38-0E29-4B75-898C-05F86D142CF4}" type="pres">
      <dgm:prSet presAssocID="{CCB51379-5AAD-4C10-B448-80DDB22F548E}" presName="rootText" presStyleLbl="node0" presStyleIdx="0" presStyleCnt="1">
        <dgm:presLayoutVars>
          <dgm:chMax/>
          <dgm:chPref val="4"/>
        </dgm:presLayoutVars>
      </dgm:prSet>
      <dgm:spPr/>
    </dgm:pt>
    <dgm:pt modelId="{49DD17B3-229A-40F0-B1BC-A3D14545D408}" type="pres">
      <dgm:prSet presAssocID="{CCB51379-5AAD-4C10-B448-80DDB22F548E}" presName="childShape" presStyleCnt="0">
        <dgm:presLayoutVars>
          <dgm:chMax val="0"/>
          <dgm:chPref val="0"/>
        </dgm:presLayoutVars>
      </dgm:prSet>
      <dgm:spPr/>
    </dgm:pt>
    <dgm:pt modelId="{30A9674A-4974-4A4F-8838-7ADA5F2F8DDE}" type="pres">
      <dgm:prSet presAssocID="{63128C93-64FA-467F-B321-173BF26B217C}" presName="childComposite" presStyleCnt="0">
        <dgm:presLayoutVars>
          <dgm:chMax val="0"/>
          <dgm:chPref val="0"/>
        </dgm:presLayoutVars>
      </dgm:prSet>
      <dgm:spPr/>
    </dgm:pt>
    <dgm:pt modelId="{8173944C-8C1E-44E1-ABA7-8F47FC179642}" type="pres">
      <dgm:prSet presAssocID="{63128C93-64FA-467F-B321-173BF26B217C}" presName="Image" presStyleLbl="node1" presStyleIdx="0" presStyleCnt="4"/>
      <dgm:spPr/>
    </dgm:pt>
    <dgm:pt modelId="{E4183E83-751C-430D-B809-F172648788BC}" type="pres">
      <dgm:prSet presAssocID="{63128C93-64FA-467F-B321-173BF26B217C}" presName="childText" presStyleLbl="lnNode1" presStyleIdx="0" presStyleCnt="4">
        <dgm:presLayoutVars>
          <dgm:chMax val="0"/>
          <dgm:chPref val="0"/>
          <dgm:bulletEnabled val="1"/>
        </dgm:presLayoutVars>
      </dgm:prSet>
      <dgm:spPr/>
    </dgm:pt>
    <dgm:pt modelId="{FE924528-424C-4574-B579-ACF04688ED27}" type="pres">
      <dgm:prSet presAssocID="{532EAFFA-A836-45AC-8BC4-9DEB731D1FBA}" presName="childComposite" presStyleCnt="0">
        <dgm:presLayoutVars>
          <dgm:chMax val="0"/>
          <dgm:chPref val="0"/>
        </dgm:presLayoutVars>
      </dgm:prSet>
      <dgm:spPr/>
    </dgm:pt>
    <dgm:pt modelId="{72430152-746A-4598-A0CF-515D68E43ECF}" type="pres">
      <dgm:prSet presAssocID="{532EAFFA-A836-45AC-8BC4-9DEB731D1FBA}" presName="Image" presStyleLbl="node1" presStyleIdx="1" presStyleCnt="4"/>
      <dgm:spPr/>
    </dgm:pt>
    <dgm:pt modelId="{B2BACAB9-C15D-47A0-94D0-79D6D5F18A47}" type="pres">
      <dgm:prSet presAssocID="{532EAFFA-A836-45AC-8BC4-9DEB731D1FBA}" presName="childText" presStyleLbl="lnNode1" presStyleIdx="1" presStyleCnt="4">
        <dgm:presLayoutVars>
          <dgm:chMax val="0"/>
          <dgm:chPref val="0"/>
          <dgm:bulletEnabled val="1"/>
        </dgm:presLayoutVars>
      </dgm:prSet>
      <dgm:spPr/>
    </dgm:pt>
    <dgm:pt modelId="{7B7F8980-A044-438B-8185-1E7531E0975D}" type="pres">
      <dgm:prSet presAssocID="{859BCAB8-7A08-45A4-8DC0-A91D9B10C9E5}" presName="childComposite" presStyleCnt="0">
        <dgm:presLayoutVars>
          <dgm:chMax val="0"/>
          <dgm:chPref val="0"/>
        </dgm:presLayoutVars>
      </dgm:prSet>
      <dgm:spPr/>
    </dgm:pt>
    <dgm:pt modelId="{B69C55BD-84AE-4B17-A805-49C36FA131E0}" type="pres">
      <dgm:prSet presAssocID="{859BCAB8-7A08-45A4-8DC0-A91D9B10C9E5}" presName="Image" presStyleLbl="node1" presStyleIdx="2" presStyleCnt="4"/>
      <dgm:spPr/>
    </dgm:pt>
    <dgm:pt modelId="{28FA4E9C-9143-46F5-B915-F8518E6B8950}" type="pres">
      <dgm:prSet presAssocID="{859BCAB8-7A08-45A4-8DC0-A91D9B10C9E5}" presName="childText" presStyleLbl="lnNode1" presStyleIdx="2" presStyleCnt="4">
        <dgm:presLayoutVars>
          <dgm:chMax val="0"/>
          <dgm:chPref val="0"/>
          <dgm:bulletEnabled val="1"/>
        </dgm:presLayoutVars>
      </dgm:prSet>
      <dgm:spPr/>
    </dgm:pt>
    <dgm:pt modelId="{4E831094-9726-42A8-980F-477C93A413F9}" type="pres">
      <dgm:prSet presAssocID="{2762A9B2-812E-4061-A7F3-6750EA6EE730}" presName="childComposite" presStyleCnt="0">
        <dgm:presLayoutVars>
          <dgm:chMax val="0"/>
          <dgm:chPref val="0"/>
        </dgm:presLayoutVars>
      </dgm:prSet>
      <dgm:spPr/>
    </dgm:pt>
    <dgm:pt modelId="{A7E04B13-0AF6-4033-91DB-21C01BAACADA}" type="pres">
      <dgm:prSet presAssocID="{2762A9B2-812E-4061-A7F3-6750EA6EE730}" presName="Image" presStyleLbl="node1" presStyleIdx="3" presStyleCnt="4"/>
      <dgm:spPr/>
    </dgm:pt>
    <dgm:pt modelId="{47193B30-6867-45AA-8FB1-1F62EC8B666E}" type="pres">
      <dgm:prSet presAssocID="{2762A9B2-812E-4061-A7F3-6750EA6EE730}" presName="childText" presStyleLbl="ln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27ED2F5D-41E4-4994-8157-8AE3EA1C0CDC}" srcId="{A43ECD64-7A7F-4F8E-A8CA-DA285E756DD8}" destId="{CCB51379-5AAD-4C10-B448-80DDB22F548E}" srcOrd="0" destOrd="0" parTransId="{D6761AB0-6F49-4F44-904D-C4D11F7098EB}" sibTransId="{A5B6D9DE-9D5C-49A5-9C6E-8BE7256020C4}"/>
    <dgm:cxn modelId="{405DE74A-312E-4864-ACD6-3E3DA73F1273}" srcId="{CCB51379-5AAD-4C10-B448-80DDB22F548E}" destId="{63128C93-64FA-467F-B321-173BF26B217C}" srcOrd="0" destOrd="0" parTransId="{8AD61C98-2D56-48E7-AC52-5DC9267605F7}" sibTransId="{D286F2AE-C791-4ED6-80DC-F22EE55B9F15}"/>
    <dgm:cxn modelId="{B8C9674B-2AB5-4A26-8642-663E4BBD0241}" type="presOf" srcId="{CCB51379-5AAD-4C10-B448-80DDB22F548E}" destId="{89C38E38-0E29-4B75-898C-05F86D142CF4}" srcOrd="0" destOrd="0" presId="urn:microsoft.com/office/officeart/2008/layout/PictureAccentList"/>
    <dgm:cxn modelId="{EBE9694B-11B2-4884-84D7-BCE435C4F473}" srcId="{CCB51379-5AAD-4C10-B448-80DDB22F548E}" destId="{2762A9B2-812E-4061-A7F3-6750EA6EE730}" srcOrd="3" destOrd="0" parTransId="{E528E982-E92C-419E-991C-34557E6EBDF7}" sibTransId="{B5FF3DD3-58F9-40EB-B737-6F6B0D7BB846}"/>
    <dgm:cxn modelId="{1D2EBB72-5983-49CC-A39B-C2DEA3C450C8}" type="presOf" srcId="{63128C93-64FA-467F-B321-173BF26B217C}" destId="{E4183E83-751C-430D-B809-F172648788BC}" srcOrd="0" destOrd="0" presId="urn:microsoft.com/office/officeart/2008/layout/PictureAccentList"/>
    <dgm:cxn modelId="{7430B477-D58C-4F4D-89DA-0082CA4DF6FC}" srcId="{CCB51379-5AAD-4C10-B448-80DDB22F548E}" destId="{532EAFFA-A836-45AC-8BC4-9DEB731D1FBA}" srcOrd="1" destOrd="0" parTransId="{4638F5B0-A362-45CF-9860-F0170D721285}" sibTransId="{C9BB57A1-39CD-4364-9FB6-5A4DAA843362}"/>
    <dgm:cxn modelId="{6D573B82-AD02-440B-A078-A01F7EAB5E83}" type="presOf" srcId="{532EAFFA-A836-45AC-8BC4-9DEB731D1FBA}" destId="{B2BACAB9-C15D-47A0-94D0-79D6D5F18A47}" srcOrd="0" destOrd="0" presId="urn:microsoft.com/office/officeart/2008/layout/PictureAccentList"/>
    <dgm:cxn modelId="{55E62395-EE63-4F06-B9F2-1D752E7F6B6C}" type="presOf" srcId="{2762A9B2-812E-4061-A7F3-6750EA6EE730}" destId="{47193B30-6867-45AA-8FB1-1F62EC8B666E}" srcOrd="0" destOrd="0" presId="urn:microsoft.com/office/officeart/2008/layout/PictureAccentList"/>
    <dgm:cxn modelId="{A8B2EEC7-CF1F-428E-B2C7-CEF2739FB369}" type="presOf" srcId="{859BCAB8-7A08-45A4-8DC0-A91D9B10C9E5}" destId="{28FA4E9C-9143-46F5-B915-F8518E6B8950}" srcOrd="0" destOrd="0" presId="urn:microsoft.com/office/officeart/2008/layout/PictureAccentList"/>
    <dgm:cxn modelId="{E04709DA-DD9F-4425-88BD-3EDCE5B3863C}" type="presOf" srcId="{A43ECD64-7A7F-4F8E-A8CA-DA285E756DD8}" destId="{91DCED18-0D94-4951-A0C6-90FCF3ECE6FB}" srcOrd="0" destOrd="0" presId="urn:microsoft.com/office/officeart/2008/layout/PictureAccentList"/>
    <dgm:cxn modelId="{3176B5DD-4729-4BC3-9107-AFB8034296B8}" srcId="{CCB51379-5AAD-4C10-B448-80DDB22F548E}" destId="{859BCAB8-7A08-45A4-8DC0-A91D9B10C9E5}" srcOrd="2" destOrd="0" parTransId="{3A59527B-748A-4995-9A82-97C8E75B53ED}" sibTransId="{7E424BF6-CF71-45B7-B12F-2A927F085D86}"/>
    <dgm:cxn modelId="{37EC2370-BE9D-4590-BCA6-94678F979C74}" type="presParOf" srcId="{91DCED18-0D94-4951-A0C6-90FCF3ECE6FB}" destId="{0D29BDD3-5461-44FC-AC2A-D487B7DCA47D}" srcOrd="0" destOrd="0" presId="urn:microsoft.com/office/officeart/2008/layout/PictureAccentList"/>
    <dgm:cxn modelId="{5E184B03-3952-4F28-BA9A-AF9894FBAFA0}" type="presParOf" srcId="{0D29BDD3-5461-44FC-AC2A-D487B7DCA47D}" destId="{79150624-9779-414B-B041-3EB57B278006}" srcOrd="0" destOrd="0" presId="urn:microsoft.com/office/officeart/2008/layout/PictureAccentList"/>
    <dgm:cxn modelId="{711771A9-1A0C-4189-8E2F-3183A23E8E07}" type="presParOf" srcId="{79150624-9779-414B-B041-3EB57B278006}" destId="{89C38E38-0E29-4B75-898C-05F86D142CF4}" srcOrd="0" destOrd="0" presId="urn:microsoft.com/office/officeart/2008/layout/PictureAccentList"/>
    <dgm:cxn modelId="{7608F70F-698D-494F-8788-E55FF7520E65}" type="presParOf" srcId="{0D29BDD3-5461-44FC-AC2A-D487B7DCA47D}" destId="{49DD17B3-229A-40F0-B1BC-A3D14545D408}" srcOrd="1" destOrd="0" presId="urn:microsoft.com/office/officeart/2008/layout/PictureAccentList"/>
    <dgm:cxn modelId="{CDE9EEB0-FCE1-4CCE-9D47-4ED0379099A2}" type="presParOf" srcId="{49DD17B3-229A-40F0-B1BC-A3D14545D408}" destId="{30A9674A-4974-4A4F-8838-7ADA5F2F8DDE}" srcOrd="0" destOrd="0" presId="urn:microsoft.com/office/officeart/2008/layout/PictureAccentList"/>
    <dgm:cxn modelId="{DF6F5667-2A76-4879-909C-0215051F23FA}" type="presParOf" srcId="{30A9674A-4974-4A4F-8838-7ADA5F2F8DDE}" destId="{8173944C-8C1E-44E1-ABA7-8F47FC179642}" srcOrd="0" destOrd="0" presId="urn:microsoft.com/office/officeart/2008/layout/PictureAccentList"/>
    <dgm:cxn modelId="{48E234D1-B383-42BB-A33E-709047307B55}" type="presParOf" srcId="{30A9674A-4974-4A4F-8838-7ADA5F2F8DDE}" destId="{E4183E83-751C-430D-B809-F172648788BC}" srcOrd="1" destOrd="0" presId="urn:microsoft.com/office/officeart/2008/layout/PictureAccentList"/>
    <dgm:cxn modelId="{68536714-D733-408C-8891-DB353DABA97E}" type="presParOf" srcId="{49DD17B3-229A-40F0-B1BC-A3D14545D408}" destId="{FE924528-424C-4574-B579-ACF04688ED27}" srcOrd="1" destOrd="0" presId="urn:microsoft.com/office/officeart/2008/layout/PictureAccentList"/>
    <dgm:cxn modelId="{3A46F272-769E-4D28-80D7-17FEAA16F1FE}" type="presParOf" srcId="{FE924528-424C-4574-B579-ACF04688ED27}" destId="{72430152-746A-4598-A0CF-515D68E43ECF}" srcOrd="0" destOrd="0" presId="urn:microsoft.com/office/officeart/2008/layout/PictureAccentList"/>
    <dgm:cxn modelId="{4180B2CE-09AA-488C-93E3-FADB21517067}" type="presParOf" srcId="{FE924528-424C-4574-B579-ACF04688ED27}" destId="{B2BACAB9-C15D-47A0-94D0-79D6D5F18A47}" srcOrd="1" destOrd="0" presId="urn:microsoft.com/office/officeart/2008/layout/PictureAccentList"/>
    <dgm:cxn modelId="{9FED3C70-72A2-40B7-8821-CE9A5F6F9362}" type="presParOf" srcId="{49DD17B3-229A-40F0-B1BC-A3D14545D408}" destId="{7B7F8980-A044-438B-8185-1E7531E0975D}" srcOrd="2" destOrd="0" presId="urn:microsoft.com/office/officeart/2008/layout/PictureAccentList"/>
    <dgm:cxn modelId="{013B7213-CBD9-4392-BFC4-AFADED024847}" type="presParOf" srcId="{7B7F8980-A044-438B-8185-1E7531E0975D}" destId="{B69C55BD-84AE-4B17-A805-49C36FA131E0}" srcOrd="0" destOrd="0" presId="urn:microsoft.com/office/officeart/2008/layout/PictureAccentList"/>
    <dgm:cxn modelId="{E1FD9739-5878-4DD4-B582-BD93745D28E3}" type="presParOf" srcId="{7B7F8980-A044-438B-8185-1E7531E0975D}" destId="{28FA4E9C-9143-46F5-B915-F8518E6B8950}" srcOrd="1" destOrd="0" presId="urn:microsoft.com/office/officeart/2008/layout/PictureAccentList"/>
    <dgm:cxn modelId="{E6626139-A4BF-4D8B-B645-E0D6FEDD180A}" type="presParOf" srcId="{49DD17B3-229A-40F0-B1BC-A3D14545D408}" destId="{4E831094-9726-42A8-980F-477C93A413F9}" srcOrd="3" destOrd="0" presId="urn:microsoft.com/office/officeart/2008/layout/PictureAccentList"/>
    <dgm:cxn modelId="{1FF5620D-5BD7-4799-9CB6-7A2B8F84A343}" type="presParOf" srcId="{4E831094-9726-42A8-980F-477C93A413F9}" destId="{A7E04B13-0AF6-4033-91DB-21C01BAACADA}" srcOrd="0" destOrd="0" presId="urn:microsoft.com/office/officeart/2008/layout/PictureAccentList"/>
    <dgm:cxn modelId="{BB3B28C6-3C91-4F4B-9D68-70B28F7CE4BA}" type="presParOf" srcId="{4E831094-9726-42A8-980F-477C93A413F9}" destId="{47193B30-6867-45AA-8FB1-1F62EC8B666E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C285974-873C-43D2-96E3-5173CB5F0768}" type="doc">
      <dgm:prSet loTypeId="urn:microsoft.com/office/officeart/2005/8/layout/matrix3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799F2CFD-9B48-41B3-8B7E-F9ADFF0906CF}">
      <dgm:prSet phldrT="[Texto]"/>
      <dgm:spPr/>
      <dgm:t>
        <a:bodyPr/>
        <a:lstStyle/>
        <a:p>
          <a:r>
            <a:rPr lang="es-ES" b="0" i="0" dirty="0">
              <a:highlight>
                <a:srgbClr val="000000"/>
              </a:highlight>
              <a:latin typeface="Comic Sans MS" panose="030F0702030302020204" pitchFamily="66" charset="0"/>
            </a:rPr>
            <a:t>Generar sentido de pertenencia</a:t>
          </a:r>
          <a:endParaRPr lang="es-CO" dirty="0">
            <a:highlight>
              <a:srgbClr val="000000"/>
            </a:highlight>
            <a:latin typeface="Comic Sans MS" panose="030F0702030302020204" pitchFamily="66" charset="0"/>
          </a:endParaRPr>
        </a:p>
      </dgm:t>
    </dgm:pt>
    <dgm:pt modelId="{3C248911-8203-4431-83C7-EAE9DD035D24}" type="parTrans" cxnId="{AEC0C4FC-0E7B-4265-AE76-858F4D77B820}">
      <dgm:prSet/>
      <dgm:spPr/>
      <dgm:t>
        <a:bodyPr/>
        <a:lstStyle/>
        <a:p>
          <a:endParaRPr lang="es-CO"/>
        </a:p>
      </dgm:t>
    </dgm:pt>
    <dgm:pt modelId="{BEF80423-9CB2-42FC-AA86-1B0204F787C6}" type="sibTrans" cxnId="{AEC0C4FC-0E7B-4265-AE76-858F4D77B820}">
      <dgm:prSet/>
      <dgm:spPr/>
      <dgm:t>
        <a:bodyPr/>
        <a:lstStyle/>
        <a:p>
          <a:endParaRPr lang="es-CO"/>
        </a:p>
      </dgm:t>
    </dgm:pt>
    <dgm:pt modelId="{C78F32E6-26A7-42E9-BAB5-CCC2959239D8}">
      <dgm:prSet phldrT="[Texto]"/>
      <dgm:spPr/>
      <dgm:t>
        <a:bodyPr/>
        <a:lstStyle/>
        <a:p>
          <a:r>
            <a:rPr lang="es-ES" b="0" i="0" dirty="0">
              <a:highlight>
                <a:srgbClr val="000000"/>
              </a:highlight>
              <a:latin typeface="Comic Sans MS" panose="030F0702030302020204" pitchFamily="66" charset="0"/>
            </a:rPr>
            <a:t>Comunicación y actitud coherentes entre sí</a:t>
          </a:r>
          <a:endParaRPr lang="es-CO" dirty="0">
            <a:highlight>
              <a:srgbClr val="000000"/>
            </a:highlight>
            <a:latin typeface="Comic Sans MS" panose="030F0702030302020204" pitchFamily="66" charset="0"/>
          </a:endParaRPr>
        </a:p>
      </dgm:t>
    </dgm:pt>
    <dgm:pt modelId="{A68F46C2-A3B2-4BE5-8185-9075CBC2363C}" type="parTrans" cxnId="{644DE544-E00B-4834-A69E-A087B9A0BD52}">
      <dgm:prSet/>
      <dgm:spPr/>
      <dgm:t>
        <a:bodyPr/>
        <a:lstStyle/>
        <a:p>
          <a:endParaRPr lang="es-CO"/>
        </a:p>
      </dgm:t>
    </dgm:pt>
    <dgm:pt modelId="{951A0F31-CAA8-4513-B2DD-4CF27C1587BC}" type="sibTrans" cxnId="{644DE544-E00B-4834-A69E-A087B9A0BD52}">
      <dgm:prSet/>
      <dgm:spPr/>
      <dgm:t>
        <a:bodyPr/>
        <a:lstStyle/>
        <a:p>
          <a:endParaRPr lang="es-CO"/>
        </a:p>
      </dgm:t>
    </dgm:pt>
    <dgm:pt modelId="{AA9A26BB-0E83-4DA7-8040-6BB609EF1439}">
      <dgm:prSet phldrT="[Texto]"/>
      <dgm:spPr/>
      <dgm:t>
        <a:bodyPr/>
        <a:lstStyle/>
        <a:p>
          <a:r>
            <a:rPr lang="es-ES" b="0" i="0" dirty="0">
              <a:highlight>
                <a:srgbClr val="000000"/>
              </a:highlight>
              <a:latin typeface="Comic Sans MS" panose="030F0702030302020204" pitchFamily="66" charset="0"/>
            </a:rPr>
            <a:t>Impulsar el trabajo en equipo</a:t>
          </a:r>
          <a:endParaRPr lang="es-CO" dirty="0">
            <a:highlight>
              <a:srgbClr val="000000"/>
            </a:highlight>
            <a:latin typeface="Comic Sans MS" panose="030F0702030302020204" pitchFamily="66" charset="0"/>
          </a:endParaRPr>
        </a:p>
      </dgm:t>
    </dgm:pt>
    <dgm:pt modelId="{4E3BAA72-2D9B-4114-B91E-615733221AD0}" type="parTrans" cxnId="{8AE4C84A-F2C0-4240-BF34-511E9990CA2E}">
      <dgm:prSet/>
      <dgm:spPr/>
      <dgm:t>
        <a:bodyPr/>
        <a:lstStyle/>
        <a:p>
          <a:endParaRPr lang="es-CO"/>
        </a:p>
      </dgm:t>
    </dgm:pt>
    <dgm:pt modelId="{82AA3BD2-249E-4096-BD0A-BDF77F6C7269}" type="sibTrans" cxnId="{8AE4C84A-F2C0-4240-BF34-511E9990CA2E}">
      <dgm:prSet/>
      <dgm:spPr/>
      <dgm:t>
        <a:bodyPr/>
        <a:lstStyle/>
        <a:p>
          <a:endParaRPr lang="es-CO"/>
        </a:p>
      </dgm:t>
    </dgm:pt>
    <dgm:pt modelId="{D4F3DD4F-6553-4972-B440-8C97281E7B0F}">
      <dgm:prSet phldrT="[Texto]"/>
      <dgm:spPr/>
      <dgm:t>
        <a:bodyPr/>
        <a:lstStyle/>
        <a:p>
          <a:r>
            <a:rPr lang="es-ES" b="0" i="0" dirty="0">
              <a:highlight>
                <a:srgbClr val="000000"/>
              </a:highlight>
              <a:latin typeface="Comic Sans MS" panose="030F0702030302020204" pitchFamily="66" charset="0"/>
            </a:rPr>
            <a:t>Permitir y proteger la diferencia, promover el consenso</a:t>
          </a:r>
          <a:endParaRPr lang="es-CO" dirty="0">
            <a:highlight>
              <a:srgbClr val="000000"/>
            </a:highlight>
            <a:latin typeface="Comic Sans MS" panose="030F0702030302020204" pitchFamily="66" charset="0"/>
          </a:endParaRPr>
        </a:p>
      </dgm:t>
    </dgm:pt>
    <dgm:pt modelId="{E2A0B9BF-3AFC-4F80-9934-9A6479A0517F}" type="parTrans" cxnId="{047EF392-77A0-45A3-8011-D00FADD9F455}">
      <dgm:prSet/>
      <dgm:spPr/>
      <dgm:t>
        <a:bodyPr/>
        <a:lstStyle/>
        <a:p>
          <a:endParaRPr lang="es-CO"/>
        </a:p>
      </dgm:t>
    </dgm:pt>
    <dgm:pt modelId="{11C57096-A81D-4C01-84DF-EDF866B24F6D}" type="sibTrans" cxnId="{047EF392-77A0-45A3-8011-D00FADD9F455}">
      <dgm:prSet/>
      <dgm:spPr/>
      <dgm:t>
        <a:bodyPr/>
        <a:lstStyle/>
        <a:p>
          <a:endParaRPr lang="es-CO"/>
        </a:p>
      </dgm:t>
    </dgm:pt>
    <dgm:pt modelId="{750C01A7-E654-44C0-B0CA-5EE9D2D893C7}" type="pres">
      <dgm:prSet presAssocID="{4C285974-873C-43D2-96E3-5173CB5F0768}" presName="matrix" presStyleCnt="0">
        <dgm:presLayoutVars>
          <dgm:chMax val="1"/>
          <dgm:dir/>
          <dgm:resizeHandles val="exact"/>
        </dgm:presLayoutVars>
      </dgm:prSet>
      <dgm:spPr/>
    </dgm:pt>
    <dgm:pt modelId="{198793BA-5893-4191-AA5A-8FA45351DC8A}" type="pres">
      <dgm:prSet presAssocID="{4C285974-873C-43D2-96E3-5173CB5F0768}" presName="diamond" presStyleLbl="bgShp" presStyleIdx="0" presStyleCnt="1"/>
      <dgm:spPr/>
    </dgm:pt>
    <dgm:pt modelId="{42639644-B433-4C0E-8FF2-A47F6F59128C}" type="pres">
      <dgm:prSet presAssocID="{4C285974-873C-43D2-96E3-5173CB5F0768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4C287FC-5859-44F3-AD09-295E4A26B391}" type="pres">
      <dgm:prSet presAssocID="{4C285974-873C-43D2-96E3-5173CB5F0768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58BFFB6-9901-4CDC-8122-3E1901AE9FC1}" type="pres">
      <dgm:prSet presAssocID="{4C285974-873C-43D2-96E3-5173CB5F0768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A126204-0C0A-4C5D-A5FE-6B3357F7C280}" type="pres">
      <dgm:prSet presAssocID="{4C285974-873C-43D2-96E3-5173CB5F0768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FB758D12-A3D2-47A4-AAC5-2FAE565CE8CF}" type="presOf" srcId="{4C285974-873C-43D2-96E3-5173CB5F0768}" destId="{750C01A7-E654-44C0-B0CA-5EE9D2D893C7}" srcOrd="0" destOrd="0" presId="urn:microsoft.com/office/officeart/2005/8/layout/matrix3"/>
    <dgm:cxn modelId="{61E1F05B-00C2-4E97-BE3F-CEF6E925587D}" type="presOf" srcId="{AA9A26BB-0E83-4DA7-8040-6BB609EF1439}" destId="{F58BFFB6-9901-4CDC-8122-3E1901AE9FC1}" srcOrd="0" destOrd="0" presId="urn:microsoft.com/office/officeart/2005/8/layout/matrix3"/>
    <dgm:cxn modelId="{644DE544-E00B-4834-A69E-A087B9A0BD52}" srcId="{4C285974-873C-43D2-96E3-5173CB5F0768}" destId="{C78F32E6-26A7-42E9-BAB5-CCC2959239D8}" srcOrd="1" destOrd="0" parTransId="{A68F46C2-A3B2-4BE5-8185-9075CBC2363C}" sibTransId="{951A0F31-CAA8-4513-B2DD-4CF27C1587BC}"/>
    <dgm:cxn modelId="{8AE4C84A-F2C0-4240-BF34-511E9990CA2E}" srcId="{4C285974-873C-43D2-96E3-5173CB5F0768}" destId="{AA9A26BB-0E83-4DA7-8040-6BB609EF1439}" srcOrd="2" destOrd="0" parTransId="{4E3BAA72-2D9B-4114-B91E-615733221AD0}" sibTransId="{82AA3BD2-249E-4096-BD0A-BDF77F6C7269}"/>
    <dgm:cxn modelId="{4C88477D-9015-4AFD-97C0-51BAC325724C}" type="presOf" srcId="{799F2CFD-9B48-41B3-8B7E-F9ADFF0906CF}" destId="{42639644-B433-4C0E-8FF2-A47F6F59128C}" srcOrd="0" destOrd="0" presId="urn:microsoft.com/office/officeart/2005/8/layout/matrix3"/>
    <dgm:cxn modelId="{047EF392-77A0-45A3-8011-D00FADD9F455}" srcId="{4C285974-873C-43D2-96E3-5173CB5F0768}" destId="{D4F3DD4F-6553-4972-B440-8C97281E7B0F}" srcOrd="3" destOrd="0" parTransId="{E2A0B9BF-3AFC-4F80-9934-9A6479A0517F}" sibTransId="{11C57096-A81D-4C01-84DF-EDF866B24F6D}"/>
    <dgm:cxn modelId="{41A49FC3-F06A-489A-B5AA-4F9E7EE15308}" type="presOf" srcId="{C78F32E6-26A7-42E9-BAB5-CCC2959239D8}" destId="{64C287FC-5859-44F3-AD09-295E4A26B391}" srcOrd="0" destOrd="0" presId="urn:microsoft.com/office/officeart/2005/8/layout/matrix3"/>
    <dgm:cxn modelId="{346F10E1-D35A-4664-82F3-5908877D39ED}" type="presOf" srcId="{D4F3DD4F-6553-4972-B440-8C97281E7B0F}" destId="{AA126204-0C0A-4C5D-A5FE-6B3357F7C280}" srcOrd="0" destOrd="0" presId="urn:microsoft.com/office/officeart/2005/8/layout/matrix3"/>
    <dgm:cxn modelId="{AEC0C4FC-0E7B-4265-AE76-858F4D77B820}" srcId="{4C285974-873C-43D2-96E3-5173CB5F0768}" destId="{799F2CFD-9B48-41B3-8B7E-F9ADFF0906CF}" srcOrd="0" destOrd="0" parTransId="{3C248911-8203-4431-83C7-EAE9DD035D24}" sibTransId="{BEF80423-9CB2-42FC-AA86-1B0204F787C6}"/>
    <dgm:cxn modelId="{E0F7C93D-F201-42A6-A2EE-98D4167F31B1}" type="presParOf" srcId="{750C01A7-E654-44C0-B0CA-5EE9D2D893C7}" destId="{198793BA-5893-4191-AA5A-8FA45351DC8A}" srcOrd="0" destOrd="0" presId="urn:microsoft.com/office/officeart/2005/8/layout/matrix3"/>
    <dgm:cxn modelId="{46FDC2B8-A188-4FD8-80B6-0A3D4D258C2B}" type="presParOf" srcId="{750C01A7-E654-44C0-B0CA-5EE9D2D893C7}" destId="{42639644-B433-4C0E-8FF2-A47F6F59128C}" srcOrd="1" destOrd="0" presId="urn:microsoft.com/office/officeart/2005/8/layout/matrix3"/>
    <dgm:cxn modelId="{1937B97C-F1AA-4537-9EF3-E7D6398B494A}" type="presParOf" srcId="{750C01A7-E654-44C0-B0CA-5EE9D2D893C7}" destId="{64C287FC-5859-44F3-AD09-295E4A26B391}" srcOrd="2" destOrd="0" presId="urn:microsoft.com/office/officeart/2005/8/layout/matrix3"/>
    <dgm:cxn modelId="{DDAF777D-BF04-4657-9F51-4238A7874F44}" type="presParOf" srcId="{750C01A7-E654-44C0-B0CA-5EE9D2D893C7}" destId="{F58BFFB6-9901-4CDC-8122-3E1901AE9FC1}" srcOrd="3" destOrd="0" presId="urn:microsoft.com/office/officeart/2005/8/layout/matrix3"/>
    <dgm:cxn modelId="{CCDC0B97-6ADC-4873-80EB-E069A8D38DD2}" type="presParOf" srcId="{750C01A7-E654-44C0-B0CA-5EE9D2D893C7}" destId="{AA126204-0C0A-4C5D-A5FE-6B3357F7C28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6BABC9-466E-4AD2-8415-7B1BF83CB854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F5DB8071-8D89-4985-907F-1F38941F1BCF}">
      <dgm:prSet phldrT="[Texto]" custT="1"/>
      <dgm:spPr/>
      <dgm:t>
        <a:bodyPr/>
        <a:lstStyle/>
        <a:p>
          <a:r>
            <a:rPr lang="es-ES" sz="1800" b="0" i="0" dirty="0">
              <a:solidFill>
                <a:schemeClr val="tx1"/>
              </a:solidFill>
              <a:latin typeface="Comic Sans MS" panose="030F0702030302020204" pitchFamily="66" charset="0"/>
            </a:rPr>
            <a:t>Va mucho más allá de lo que una persona dice conscientemente sobre sí misma</a:t>
          </a:r>
          <a:endParaRPr lang="es-CO" sz="1800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9003846A-94C7-4D6C-96D8-6BE24F67DA2B}" type="parTrans" cxnId="{B0567144-3FAE-4439-9DF3-00E48A4DB911}">
      <dgm:prSet/>
      <dgm:spPr/>
      <dgm:t>
        <a:bodyPr/>
        <a:lstStyle/>
        <a:p>
          <a:endParaRPr lang="es-CO"/>
        </a:p>
      </dgm:t>
    </dgm:pt>
    <dgm:pt modelId="{205E6239-1F0F-4750-9E3C-3F29B8433D63}" type="sibTrans" cxnId="{B0567144-3FAE-4439-9DF3-00E48A4DB911}">
      <dgm:prSet/>
      <dgm:spPr/>
      <dgm:t>
        <a:bodyPr/>
        <a:lstStyle/>
        <a:p>
          <a:endParaRPr lang="es-CO"/>
        </a:p>
      </dgm:t>
    </dgm:pt>
    <dgm:pt modelId="{9CFAA40C-66B1-41A1-A472-57B365C9C22F}">
      <dgm:prSet phldrT="[Texto]" custT="1"/>
      <dgm:spPr/>
      <dgm:t>
        <a:bodyPr/>
        <a:lstStyle/>
        <a:p>
          <a:r>
            <a:rPr lang="es-ES" sz="1800" b="0" i="0" dirty="0">
              <a:solidFill>
                <a:schemeClr val="tx1"/>
              </a:solidFill>
              <a:latin typeface="Comic Sans MS" panose="030F0702030302020204" pitchFamily="66" charset="0"/>
            </a:rPr>
            <a:t>Desde antes de nacer y durante toda la vida vamos recogiendo vivencias, pensamientos, emociones y patrones comportamentales que están relacionadas con nuestro ser </a:t>
          </a:r>
          <a:endParaRPr lang="es-CO" sz="1800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7EB73A09-9390-448A-9256-522637119250}" type="parTrans" cxnId="{2B270767-5B0D-4B8C-B996-749B1FF24ECC}">
      <dgm:prSet/>
      <dgm:spPr/>
      <dgm:t>
        <a:bodyPr/>
        <a:lstStyle/>
        <a:p>
          <a:endParaRPr lang="es-CO"/>
        </a:p>
      </dgm:t>
    </dgm:pt>
    <dgm:pt modelId="{B8D35413-9D76-43F7-A87E-C10AEF803A09}" type="sibTrans" cxnId="{2B270767-5B0D-4B8C-B996-749B1FF24ECC}">
      <dgm:prSet/>
      <dgm:spPr/>
      <dgm:t>
        <a:bodyPr/>
        <a:lstStyle/>
        <a:p>
          <a:endParaRPr lang="es-CO"/>
        </a:p>
      </dgm:t>
    </dgm:pt>
    <dgm:pt modelId="{2916F4D2-270C-4EFA-A5BB-FFD290EBC39B}">
      <dgm:prSet phldrT="[Texto]" custT="1"/>
      <dgm:spPr/>
      <dgm:t>
        <a:bodyPr/>
        <a:lstStyle/>
        <a:p>
          <a:r>
            <a:rPr lang="es-ES" sz="1800" b="0" i="0" dirty="0">
              <a:solidFill>
                <a:schemeClr val="tx1"/>
              </a:solidFill>
              <a:latin typeface="Comic Sans MS" panose="030F0702030302020204" pitchFamily="66" charset="0"/>
            </a:rPr>
            <a:t>Ese cúmulo tan diverso de experiencias y emociones es procesado, generalmente de manera inconsciente, hasta construir un conjunto de conceptos “automáticos” respecto a la propia persona.</a:t>
          </a:r>
          <a:endParaRPr lang="es-CO" sz="1800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6EE577A5-7ED8-424D-91F7-679658696C58}" type="parTrans" cxnId="{A5AD6339-8F61-49CB-ABC3-70257EC01C49}">
      <dgm:prSet/>
      <dgm:spPr/>
      <dgm:t>
        <a:bodyPr/>
        <a:lstStyle/>
        <a:p>
          <a:endParaRPr lang="es-CO"/>
        </a:p>
      </dgm:t>
    </dgm:pt>
    <dgm:pt modelId="{2FBDDD79-C4C2-4434-9D61-138DB8A5A1E4}" type="sibTrans" cxnId="{A5AD6339-8F61-49CB-ABC3-70257EC01C49}">
      <dgm:prSet/>
      <dgm:spPr/>
      <dgm:t>
        <a:bodyPr/>
        <a:lstStyle/>
        <a:p>
          <a:endParaRPr lang="es-CO"/>
        </a:p>
      </dgm:t>
    </dgm:pt>
    <dgm:pt modelId="{B298F301-F4E7-41D6-A542-86C5FAF3A244}" type="pres">
      <dgm:prSet presAssocID="{CC6BABC9-466E-4AD2-8415-7B1BF83CB854}" presName="Name0" presStyleCnt="0">
        <dgm:presLayoutVars>
          <dgm:chMax val="7"/>
          <dgm:chPref val="7"/>
          <dgm:dir/>
        </dgm:presLayoutVars>
      </dgm:prSet>
      <dgm:spPr/>
    </dgm:pt>
    <dgm:pt modelId="{D93C67E9-1898-4DEE-8819-2E3AE153EAD8}" type="pres">
      <dgm:prSet presAssocID="{CC6BABC9-466E-4AD2-8415-7B1BF83CB854}" presName="Name1" presStyleCnt="0"/>
      <dgm:spPr/>
    </dgm:pt>
    <dgm:pt modelId="{967182F6-EEBA-43C1-B5C4-2B4D1CAD0EF5}" type="pres">
      <dgm:prSet presAssocID="{CC6BABC9-466E-4AD2-8415-7B1BF83CB854}" presName="cycle" presStyleCnt="0"/>
      <dgm:spPr/>
    </dgm:pt>
    <dgm:pt modelId="{902208E9-22BA-4C32-A35A-16E4E25A3954}" type="pres">
      <dgm:prSet presAssocID="{CC6BABC9-466E-4AD2-8415-7B1BF83CB854}" presName="srcNode" presStyleLbl="node1" presStyleIdx="0" presStyleCnt="3"/>
      <dgm:spPr/>
    </dgm:pt>
    <dgm:pt modelId="{C6B4A312-79C0-48CA-AADD-4115BA98D301}" type="pres">
      <dgm:prSet presAssocID="{CC6BABC9-466E-4AD2-8415-7B1BF83CB854}" presName="conn" presStyleLbl="parChTrans1D2" presStyleIdx="0" presStyleCnt="1"/>
      <dgm:spPr/>
    </dgm:pt>
    <dgm:pt modelId="{A224A05D-6563-4304-8D4D-ACFF2B8E0820}" type="pres">
      <dgm:prSet presAssocID="{CC6BABC9-466E-4AD2-8415-7B1BF83CB854}" presName="extraNode" presStyleLbl="node1" presStyleIdx="0" presStyleCnt="3"/>
      <dgm:spPr/>
    </dgm:pt>
    <dgm:pt modelId="{D3B74171-DE89-41AF-9993-A6469DA20DB9}" type="pres">
      <dgm:prSet presAssocID="{CC6BABC9-466E-4AD2-8415-7B1BF83CB854}" presName="dstNode" presStyleLbl="node1" presStyleIdx="0" presStyleCnt="3"/>
      <dgm:spPr/>
    </dgm:pt>
    <dgm:pt modelId="{2EFDEA44-8CD1-4A63-B72E-FD92DC3BDB20}" type="pres">
      <dgm:prSet presAssocID="{F5DB8071-8D89-4985-907F-1F38941F1BCF}" presName="text_1" presStyleLbl="node1" presStyleIdx="0" presStyleCnt="3">
        <dgm:presLayoutVars>
          <dgm:bulletEnabled val="1"/>
        </dgm:presLayoutVars>
      </dgm:prSet>
      <dgm:spPr/>
    </dgm:pt>
    <dgm:pt modelId="{787454F6-48DD-4EDA-8D16-C692F4EA5A3B}" type="pres">
      <dgm:prSet presAssocID="{F5DB8071-8D89-4985-907F-1F38941F1BCF}" presName="accent_1" presStyleCnt="0"/>
      <dgm:spPr/>
    </dgm:pt>
    <dgm:pt modelId="{4DCE1E9E-1A5F-4A92-93DB-F642CC41B77E}" type="pres">
      <dgm:prSet presAssocID="{F5DB8071-8D89-4985-907F-1F38941F1BCF}" presName="accentRepeatNode" presStyleLbl="solidFgAcc1" presStyleIdx="0" presStyleCnt="3"/>
      <dgm:spPr/>
    </dgm:pt>
    <dgm:pt modelId="{DF4A1D59-6735-464A-9992-9FD7919351FA}" type="pres">
      <dgm:prSet presAssocID="{9CFAA40C-66B1-41A1-A472-57B365C9C22F}" presName="text_2" presStyleLbl="node1" presStyleIdx="1" presStyleCnt="3">
        <dgm:presLayoutVars>
          <dgm:bulletEnabled val="1"/>
        </dgm:presLayoutVars>
      </dgm:prSet>
      <dgm:spPr/>
    </dgm:pt>
    <dgm:pt modelId="{7815733B-D186-49D3-814B-099F62C14766}" type="pres">
      <dgm:prSet presAssocID="{9CFAA40C-66B1-41A1-A472-57B365C9C22F}" presName="accent_2" presStyleCnt="0"/>
      <dgm:spPr/>
    </dgm:pt>
    <dgm:pt modelId="{3E1E38AB-AC15-4076-B62A-B86AE078552E}" type="pres">
      <dgm:prSet presAssocID="{9CFAA40C-66B1-41A1-A472-57B365C9C22F}" presName="accentRepeatNode" presStyleLbl="solidFgAcc1" presStyleIdx="1" presStyleCnt="3"/>
      <dgm:spPr/>
    </dgm:pt>
    <dgm:pt modelId="{575BEDA3-88E3-40D2-BDC1-C90FEBAFA8AC}" type="pres">
      <dgm:prSet presAssocID="{2916F4D2-270C-4EFA-A5BB-FFD290EBC39B}" presName="text_3" presStyleLbl="node1" presStyleIdx="2" presStyleCnt="3">
        <dgm:presLayoutVars>
          <dgm:bulletEnabled val="1"/>
        </dgm:presLayoutVars>
      </dgm:prSet>
      <dgm:spPr/>
    </dgm:pt>
    <dgm:pt modelId="{8C7D3CA3-B4EC-4E90-ACCE-A9FDB7C50867}" type="pres">
      <dgm:prSet presAssocID="{2916F4D2-270C-4EFA-A5BB-FFD290EBC39B}" presName="accent_3" presStyleCnt="0"/>
      <dgm:spPr/>
    </dgm:pt>
    <dgm:pt modelId="{5165A203-3288-4FC0-AEEB-EF50832AF7DE}" type="pres">
      <dgm:prSet presAssocID="{2916F4D2-270C-4EFA-A5BB-FFD290EBC39B}" presName="accentRepeatNode" presStyleLbl="solidFgAcc1" presStyleIdx="2" presStyleCnt="3"/>
      <dgm:spPr/>
    </dgm:pt>
  </dgm:ptLst>
  <dgm:cxnLst>
    <dgm:cxn modelId="{5ECC322C-546C-426B-899A-46339D4D3D31}" type="presOf" srcId="{2916F4D2-270C-4EFA-A5BB-FFD290EBC39B}" destId="{575BEDA3-88E3-40D2-BDC1-C90FEBAFA8AC}" srcOrd="0" destOrd="0" presId="urn:microsoft.com/office/officeart/2008/layout/VerticalCurvedList"/>
    <dgm:cxn modelId="{24032230-2891-40C6-8AE2-C70305631B65}" type="presOf" srcId="{205E6239-1F0F-4750-9E3C-3F29B8433D63}" destId="{C6B4A312-79C0-48CA-AADD-4115BA98D301}" srcOrd="0" destOrd="0" presId="urn:microsoft.com/office/officeart/2008/layout/VerticalCurvedList"/>
    <dgm:cxn modelId="{A5AD6339-8F61-49CB-ABC3-70257EC01C49}" srcId="{CC6BABC9-466E-4AD2-8415-7B1BF83CB854}" destId="{2916F4D2-270C-4EFA-A5BB-FFD290EBC39B}" srcOrd="2" destOrd="0" parTransId="{6EE577A5-7ED8-424D-91F7-679658696C58}" sibTransId="{2FBDDD79-C4C2-4434-9D61-138DB8A5A1E4}"/>
    <dgm:cxn modelId="{B0567144-3FAE-4439-9DF3-00E48A4DB911}" srcId="{CC6BABC9-466E-4AD2-8415-7B1BF83CB854}" destId="{F5DB8071-8D89-4985-907F-1F38941F1BCF}" srcOrd="0" destOrd="0" parTransId="{9003846A-94C7-4D6C-96D8-6BE24F67DA2B}" sibTransId="{205E6239-1F0F-4750-9E3C-3F29B8433D63}"/>
    <dgm:cxn modelId="{2B270767-5B0D-4B8C-B996-749B1FF24ECC}" srcId="{CC6BABC9-466E-4AD2-8415-7B1BF83CB854}" destId="{9CFAA40C-66B1-41A1-A472-57B365C9C22F}" srcOrd="1" destOrd="0" parTransId="{7EB73A09-9390-448A-9256-522637119250}" sibTransId="{B8D35413-9D76-43F7-A87E-C10AEF803A09}"/>
    <dgm:cxn modelId="{27226A6C-8C88-44BA-A9CB-79A0D450266C}" type="presOf" srcId="{F5DB8071-8D89-4985-907F-1F38941F1BCF}" destId="{2EFDEA44-8CD1-4A63-B72E-FD92DC3BDB20}" srcOrd="0" destOrd="0" presId="urn:microsoft.com/office/officeart/2008/layout/VerticalCurvedList"/>
    <dgm:cxn modelId="{D9A88785-D5DB-4C0D-97E9-A455B7FA16FB}" type="presOf" srcId="{9CFAA40C-66B1-41A1-A472-57B365C9C22F}" destId="{DF4A1D59-6735-464A-9992-9FD7919351FA}" srcOrd="0" destOrd="0" presId="urn:microsoft.com/office/officeart/2008/layout/VerticalCurvedList"/>
    <dgm:cxn modelId="{5B3366CC-501C-426E-8C3A-A0B031E50537}" type="presOf" srcId="{CC6BABC9-466E-4AD2-8415-7B1BF83CB854}" destId="{B298F301-F4E7-41D6-A542-86C5FAF3A244}" srcOrd="0" destOrd="0" presId="urn:microsoft.com/office/officeart/2008/layout/VerticalCurvedList"/>
    <dgm:cxn modelId="{1754DBB2-5C4F-4D7F-B508-3FB4D8C3B6B4}" type="presParOf" srcId="{B298F301-F4E7-41D6-A542-86C5FAF3A244}" destId="{D93C67E9-1898-4DEE-8819-2E3AE153EAD8}" srcOrd="0" destOrd="0" presId="urn:microsoft.com/office/officeart/2008/layout/VerticalCurvedList"/>
    <dgm:cxn modelId="{630F0919-45B5-42D0-8574-3A35836DBD04}" type="presParOf" srcId="{D93C67E9-1898-4DEE-8819-2E3AE153EAD8}" destId="{967182F6-EEBA-43C1-B5C4-2B4D1CAD0EF5}" srcOrd="0" destOrd="0" presId="urn:microsoft.com/office/officeart/2008/layout/VerticalCurvedList"/>
    <dgm:cxn modelId="{516786E1-8AE8-4290-9875-804FF656825B}" type="presParOf" srcId="{967182F6-EEBA-43C1-B5C4-2B4D1CAD0EF5}" destId="{902208E9-22BA-4C32-A35A-16E4E25A3954}" srcOrd="0" destOrd="0" presId="urn:microsoft.com/office/officeart/2008/layout/VerticalCurvedList"/>
    <dgm:cxn modelId="{6C208C1A-C8BA-4CBB-ACDB-0B3C53E1CF1F}" type="presParOf" srcId="{967182F6-EEBA-43C1-B5C4-2B4D1CAD0EF5}" destId="{C6B4A312-79C0-48CA-AADD-4115BA98D301}" srcOrd="1" destOrd="0" presId="urn:microsoft.com/office/officeart/2008/layout/VerticalCurvedList"/>
    <dgm:cxn modelId="{31F84D41-8BE4-47CA-8971-8FDC5ADD9AEF}" type="presParOf" srcId="{967182F6-EEBA-43C1-B5C4-2B4D1CAD0EF5}" destId="{A224A05D-6563-4304-8D4D-ACFF2B8E0820}" srcOrd="2" destOrd="0" presId="urn:microsoft.com/office/officeart/2008/layout/VerticalCurvedList"/>
    <dgm:cxn modelId="{279B20C6-608D-4FED-AA81-99F6999A994E}" type="presParOf" srcId="{967182F6-EEBA-43C1-B5C4-2B4D1CAD0EF5}" destId="{D3B74171-DE89-41AF-9993-A6469DA20DB9}" srcOrd="3" destOrd="0" presId="urn:microsoft.com/office/officeart/2008/layout/VerticalCurvedList"/>
    <dgm:cxn modelId="{7E5FBEEB-545B-4A99-9150-6D9CB1F26CE1}" type="presParOf" srcId="{D93C67E9-1898-4DEE-8819-2E3AE153EAD8}" destId="{2EFDEA44-8CD1-4A63-B72E-FD92DC3BDB20}" srcOrd="1" destOrd="0" presId="urn:microsoft.com/office/officeart/2008/layout/VerticalCurvedList"/>
    <dgm:cxn modelId="{B77F2BEC-3B34-4721-BB25-A38802C5221E}" type="presParOf" srcId="{D93C67E9-1898-4DEE-8819-2E3AE153EAD8}" destId="{787454F6-48DD-4EDA-8D16-C692F4EA5A3B}" srcOrd="2" destOrd="0" presId="urn:microsoft.com/office/officeart/2008/layout/VerticalCurvedList"/>
    <dgm:cxn modelId="{0C0EFA7D-65F4-49FD-B878-028D6C86E47F}" type="presParOf" srcId="{787454F6-48DD-4EDA-8D16-C692F4EA5A3B}" destId="{4DCE1E9E-1A5F-4A92-93DB-F642CC41B77E}" srcOrd="0" destOrd="0" presId="urn:microsoft.com/office/officeart/2008/layout/VerticalCurvedList"/>
    <dgm:cxn modelId="{BCFD0841-DE61-4616-AA81-A4F9D4DE6C6E}" type="presParOf" srcId="{D93C67E9-1898-4DEE-8819-2E3AE153EAD8}" destId="{DF4A1D59-6735-464A-9992-9FD7919351FA}" srcOrd="3" destOrd="0" presId="urn:microsoft.com/office/officeart/2008/layout/VerticalCurvedList"/>
    <dgm:cxn modelId="{72217BE9-00AC-413D-A7CA-DF540ED20E6E}" type="presParOf" srcId="{D93C67E9-1898-4DEE-8819-2E3AE153EAD8}" destId="{7815733B-D186-49D3-814B-099F62C14766}" srcOrd="4" destOrd="0" presId="urn:microsoft.com/office/officeart/2008/layout/VerticalCurvedList"/>
    <dgm:cxn modelId="{B6E85BFB-EFAC-41FF-89E1-6A1B7E0E5927}" type="presParOf" srcId="{7815733B-D186-49D3-814B-099F62C14766}" destId="{3E1E38AB-AC15-4076-B62A-B86AE078552E}" srcOrd="0" destOrd="0" presId="urn:microsoft.com/office/officeart/2008/layout/VerticalCurvedList"/>
    <dgm:cxn modelId="{5FA44D79-B775-45D4-9003-9D9453B101C0}" type="presParOf" srcId="{D93C67E9-1898-4DEE-8819-2E3AE153EAD8}" destId="{575BEDA3-88E3-40D2-BDC1-C90FEBAFA8AC}" srcOrd="5" destOrd="0" presId="urn:microsoft.com/office/officeart/2008/layout/VerticalCurvedList"/>
    <dgm:cxn modelId="{8A160245-2312-4870-86B8-8F3A593FB835}" type="presParOf" srcId="{D93C67E9-1898-4DEE-8819-2E3AE153EAD8}" destId="{8C7D3CA3-B4EC-4E90-ACCE-A9FDB7C50867}" srcOrd="6" destOrd="0" presId="urn:microsoft.com/office/officeart/2008/layout/VerticalCurvedList"/>
    <dgm:cxn modelId="{BBE0BC52-2AD2-473E-BE8F-D793D4C52F0B}" type="presParOf" srcId="{8C7D3CA3-B4EC-4E90-ACCE-A9FDB7C50867}" destId="{5165A203-3288-4FC0-AEEB-EF50832AF7D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FE0BAF-30EA-4A58-97F1-9FBA3B96526B}" type="doc">
      <dgm:prSet loTypeId="urn:microsoft.com/office/officeart/2005/8/layout/vProcess5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57BDE2B5-4AD3-4BF2-9DC9-B472A25158F6}">
      <dgm:prSet phldrT="[Texto]"/>
      <dgm:spPr/>
      <dgm:t>
        <a:bodyPr/>
        <a:lstStyle/>
        <a:p>
          <a:r>
            <a:rPr lang="es-ES" b="0" i="0" dirty="0">
              <a:solidFill>
                <a:schemeClr val="bg1"/>
              </a:solidFill>
              <a:highlight>
                <a:srgbClr val="000000"/>
              </a:highlight>
              <a:latin typeface="Comic Sans MS" panose="030F0702030302020204" pitchFamily="66" charset="0"/>
            </a:rPr>
            <a:t>La autoimagen puede ser positiva y actuar en beneficio de la persona</a:t>
          </a:r>
          <a:endParaRPr lang="es-CO" dirty="0">
            <a:solidFill>
              <a:schemeClr val="bg1"/>
            </a:solidFill>
            <a:highlight>
              <a:srgbClr val="000000"/>
            </a:highlight>
            <a:latin typeface="Comic Sans MS" panose="030F0702030302020204" pitchFamily="66" charset="0"/>
          </a:endParaRPr>
        </a:p>
      </dgm:t>
    </dgm:pt>
    <dgm:pt modelId="{28EAC9F2-65E4-465B-803E-90E8D3E3EE20}" type="parTrans" cxnId="{6DFA28B3-A83A-4AF9-B70E-4D35CF81D42E}">
      <dgm:prSet/>
      <dgm:spPr/>
      <dgm:t>
        <a:bodyPr/>
        <a:lstStyle/>
        <a:p>
          <a:endParaRPr lang="es-CO"/>
        </a:p>
      </dgm:t>
    </dgm:pt>
    <dgm:pt modelId="{6A71B211-AC65-435B-8008-3C61FDA194BF}" type="sibTrans" cxnId="{6DFA28B3-A83A-4AF9-B70E-4D35CF81D42E}">
      <dgm:prSet/>
      <dgm:spPr/>
      <dgm:t>
        <a:bodyPr/>
        <a:lstStyle/>
        <a:p>
          <a:endParaRPr lang="es-CO"/>
        </a:p>
      </dgm:t>
    </dgm:pt>
    <dgm:pt modelId="{942BAE9D-DDE0-4B2F-8B18-E56FB730C622}">
      <dgm:prSet phldrT="[Texto]"/>
      <dgm:spPr/>
      <dgm:t>
        <a:bodyPr/>
        <a:lstStyle/>
        <a:p>
          <a:r>
            <a:rPr lang="es-ES" b="0" i="0" dirty="0">
              <a:highlight>
                <a:srgbClr val="000000"/>
              </a:highlight>
              <a:latin typeface="Comic Sans MS" panose="030F0702030302020204" pitchFamily="66" charset="0"/>
            </a:rPr>
            <a:t>Puede ser negativa y afectar consecuentemente su vida </a:t>
          </a:r>
          <a:endParaRPr lang="es-CO" dirty="0">
            <a:highlight>
              <a:srgbClr val="000000"/>
            </a:highlight>
            <a:latin typeface="Comic Sans MS" panose="030F0702030302020204" pitchFamily="66" charset="0"/>
          </a:endParaRPr>
        </a:p>
      </dgm:t>
    </dgm:pt>
    <dgm:pt modelId="{8E5A2949-F0CE-414E-93F0-DEE97CB594C8}" type="parTrans" cxnId="{3257001A-04BA-44BD-94FE-F8660762D4F9}">
      <dgm:prSet/>
      <dgm:spPr/>
      <dgm:t>
        <a:bodyPr/>
        <a:lstStyle/>
        <a:p>
          <a:endParaRPr lang="es-CO"/>
        </a:p>
      </dgm:t>
    </dgm:pt>
    <dgm:pt modelId="{B91C33F4-62E3-4FDE-8771-CAF0067FA743}" type="sibTrans" cxnId="{3257001A-04BA-44BD-94FE-F8660762D4F9}">
      <dgm:prSet/>
      <dgm:spPr/>
      <dgm:t>
        <a:bodyPr/>
        <a:lstStyle/>
        <a:p>
          <a:endParaRPr lang="es-CO"/>
        </a:p>
      </dgm:t>
    </dgm:pt>
    <dgm:pt modelId="{A10688F6-8D9F-44E3-B572-3DBA3DC3F672}">
      <dgm:prSet phldrT="[Texto]"/>
      <dgm:spPr/>
      <dgm:t>
        <a:bodyPr/>
        <a:lstStyle/>
        <a:p>
          <a:r>
            <a:rPr lang="es-ES" b="0" i="0" dirty="0">
              <a:highlight>
                <a:srgbClr val="000000"/>
              </a:highlight>
              <a:latin typeface="Comic Sans MS" panose="030F0702030302020204" pitchFamily="66" charset="0"/>
            </a:rPr>
            <a:t>Se puede inferir, entonces, que el nivel de autoestima actúa (para bien o para mal) en todo lo que un individuo hace</a:t>
          </a:r>
          <a:endParaRPr lang="es-CO" dirty="0">
            <a:highlight>
              <a:srgbClr val="000000"/>
            </a:highlight>
            <a:latin typeface="Comic Sans MS" panose="030F0702030302020204" pitchFamily="66" charset="0"/>
          </a:endParaRPr>
        </a:p>
      </dgm:t>
    </dgm:pt>
    <dgm:pt modelId="{775E9A26-432A-49C1-AADE-8B618B996689}" type="parTrans" cxnId="{43A29D04-DE45-4AE2-BCF4-9494B10F5648}">
      <dgm:prSet/>
      <dgm:spPr/>
      <dgm:t>
        <a:bodyPr/>
        <a:lstStyle/>
        <a:p>
          <a:endParaRPr lang="es-CO"/>
        </a:p>
      </dgm:t>
    </dgm:pt>
    <dgm:pt modelId="{0ADC61C2-5F4D-4FB6-BA1A-BE01A6CC542D}" type="sibTrans" cxnId="{43A29D04-DE45-4AE2-BCF4-9494B10F5648}">
      <dgm:prSet/>
      <dgm:spPr/>
      <dgm:t>
        <a:bodyPr/>
        <a:lstStyle/>
        <a:p>
          <a:endParaRPr lang="es-CO"/>
        </a:p>
      </dgm:t>
    </dgm:pt>
    <dgm:pt modelId="{76DF3FB3-7B4A-4802-8DCB-B9E3B1877348}" type="pres">
      <dgm:prSet presAssocID="{19FE0BAF-30EA-4A58-97F1-9FBA3B96526B}" presName="outerComposite" presStyleCnt="0">
        <dgm:presLayoutVars>
          <dgm:chMax val="5"/>
          <dgm:dir/>
          <dgm:resizeHandles val="exact"/>
        </dgm:presLayoutVars>
      </dgm:prSet>
      <dgm:spPr/>
    </dgm:pt>
    <dgm:pt modelId="{2E33C911-247F-4215-8787-114356EB8203}" type="pres">
      <dgm:prSet presAssocID="{19FE0BAF-30EA-4A58-97F1-9FBA3B96526B}" presName="dummyMaxCanvas" presStyleCnt="0">
        <dgm:presLayoutVars/>
      </dgm:prSet>
      <dgm:spPr/>
    </dgm:pt>
    <dgm:pt modelId="{E0EFFA49-91DE-437F-93A9-85A851D0EF68}" type="pres">
      <dgm:prSet presAssocID="{19FE0BAF-30EA-4A58-97F1-9FBA3B96526B}" presName="ThreeNodes_1" presStyleLbl="node1" presStyleIdx="0" presStyleCnt="3">
        <dgm:presLayoutVars>
          <dgm:bulletEnabled val="1"/>
        </dgm:presLayoutVars>
      </dgm:prSet>
      <dgm:spPr/>
    </dgm:pt>
    <dgm:pt modelId="{35E04CFD-E6B3-4998-B8DA-2BB5A1667E98}" type="pres">
      <dgm:prSet presAssocID="{19FE0BAF-30EA-4A58-97F1-9FBA3B96526B}" presName="ThreeNodes_2" presStyleLbl="node1" presStyleIdx="1" presStyleCnt="3">
        <dgm:presLayoutVars>
          <dgm:bulletEnabled val="1"/>
        </dgm:presLayoutVars>
      </dgm:prSet>
      <dgm:spPr/>
    </dgm:pt>
    <dgm:pt modelId="{329391D1-E982-4530-8B6B-590535C15FA5}" type="pres">
      <dgm:prSet presAssocID="{19FE0BAF-30EA-4A58-97F1-9FBA3B96526B}" presName="ThreeNodes_3" presStyleLbl="node1" presStyleIdx="2" presStyleCnt="3">
        <dgm:presLayoutVars>
          <dgm:bulletEnabled val="1"/>
        </dgm:presLayoutVars>
      </dgm:prSet>
      <dgm:spPr/>
    </dgm:pt>
    <dgm:pt modelId="{083F27B3-32C9-4636-8698-17F17F7A7E22}" type="pres">
      <dgm:prSet presAssocID="{19FE0BAF-30EA-4A58-97F1-9FBA3B96526B}" presName="ThreeConn_1-2" presStyleLbl="fgAccFollowNode1" presStyleIdx="0" presStyleCnt="2">
        <dgm:presLayoutVars>
          <dgm:bulletEnabled val="1"/>
        </dgm:presLayoutVars>
      </dgm:prSet>
      <dgm:spPr/>
    </dgm:pt>
    <dgm:pt modelId="{B4C2FCAC-3B1E-4B32-9E95-55636213CAD6}" type="pres">
      <dgm:prSet presAssocID="{19FE0BAF-30EA-4A58-97F1-9FBA3B96526B}" presName="ThreeConn_2-3" presStyleLbl="fgAccFollowNode1" presStyleIdx="1" presStyleCnt="2">
        <dgm:presLayoutVars>
          <dgm:bulletEnabled val="1"/>
        </dgm:presLayoutVars>
      </dgm:prSet>
      <dgm:spPr/>
    </dgm:pt>
    <dgm:pt modelId="{9E825F9F-5870-468E-B05E-FB772775EF56}" type="pres">
      <dgm:prSet presAssocID="{19FE0BAF-30EA-4A58-97F1-9FBA3B96526B}" presName="ThreeNodes_1_text" presStyleLbl="node1" presStyleIdx="2" presStyleCnt="3">
        <dgm:presLayoutVars>
          <dgm:bulletEnabled val="1"/>
        </dgm:presLayoutVars>
      </dgm:prSet>
      <dgm:spPr/>
    </dgm:pt>
    <dgm:pt modelId="{0B38D761-B49D-4259-AB66-9F2652A83E46}" type="pres">
      <dgm:prSet presAssocID="{19FE0BAF-30EA-4A58-97F1-9FBA3B96526B}" presName="ThreeNodes_2_text" presStyleLbl="node1" presStyleIdx="2" presStyleCnt="3">
        <dgm:presLayoutVars>
          <dgm:bulletEnabled val="1"/>
        </dgm:presLayoutVars>
      </dgm:prSet>
      <dgm:spPr/>
    </dgm:pt>
    <dgm:pt modelId="{CC1A869D-705F-4A3F-80E0-F73EAE058BE1}" type="pres">
      <dgm:prSet presAssocID="{19FE0BAF-30EA-4A58-97F1-9FBA3B96526B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A2315A00-6FB7-450F-9998-45DC76965486}" type="presOf" srcId="{57BDE2B5-4AD3-4BF2-9DC9-B472A25158F6}" destId="{E0EFFA49-91DE-437F-93A9-85A851D0EF68}" srcOrd="0" destOrd="0" presId="urn:microsoft.com/office/officeart/2005/8/layout/vProcess5"/>
    <dgm:cxn modelId="{43A29D04-DE45-4AE2-BCF4-9494B10F5648}" srcId="{19FE0BAF-30EA-4A58-97F1-9FBA3B96526B}" destId="{A10688F6-8D9F-44E3-B572-3DBA3DC3F672}" srcOrd="2" destOrd="0" parTransId="{775E9A26-432A-49C1-AADE-8B618B996689}" sibTransId="{0ADC61C2-5F4D-4FB6-BA1A-BE01A6CC542D}"/>
    <dgm:cxn modelId="{3257001A-04BA-44BD-94FE-F8660762D4F9}" srcId="{19FE0BAF-30EA-4A58-97F1-9FBA3B96526B}" destId="{942BAE9D-DDE0-4B2F-8B18-E56FB730C622}" srcOrd="1" destOrd="0" parTransId="{8E5A2949-F0CE-414E-93F0-DEE97CB594C8}" sibTransId="{B91C33F4-62E3-4FDE-8771-CAF0067FA743}"/>
    <dgm:cxn modelId="{3C91C53D-5A22-411E-A2AC-9FC00F5E952F}" type="presOf" srcId="{6A71B211-AC65-435B-8008-3C61FDA194BF}" destId="{083F27B3-32C9-4636-8698-17F17F7A7E22}" srcOrd="0" destOrd="0" presId="urn:microsoft.com/office/officeart/2005/8/layout/vProcess5"/>
    <dgm:cxn modelId="{F5E4B669-72F8-42EC-B4C4-6210A81CBAE6}" type="presOf" srcId="{19FE0BAF-30EA-4A58-97F1-9FBA3B96526B}" destId="{76DF3FB3-7B4A-4802-8DCB-B9E3B1877348}" srcOrd="0" destOrd="0" presId="urn:microsoft.com/office/officeart/2005/8/layout/vProcess5"/>
    <dgm:cxn modelId="{4E388159-2EFA-4F32-B0BE-FBE58A9C96EE}" type="presOf" srcId="{A10688F6-8D9F-44E3-B572-3DBA3DC3F672}" destId="{329391D1-E982-4530-8B6B-590535C15FA5}" srcOrd="0" destOrd="0" presId="urn:microsoft.com/office/officeart/2005/8/layout/vProcess5"/>
    <dgm:cxn modelId="{40A9EA79-8909-478F-8A5A-881E20E4DADA}" type="presOf" srcId="{57BDE2B5-4AD3-4BF2-9DC9-B472A25158F6}" destId="{9E825F9F-5870-468E-B05E-FB772775EF56}" srcOrd="1" destOrd="0" presId="urn:microsoft.com/office/officeart/2005/8/layout/vProcess5"/>
    <dgm:cxn modelId="{6DFA28B3-A83A-4AF9-B70E-4D35CF81D42E}" srcId="{19FE0BAF-30EA-4A58-97F1-9FBA3B96526B}" destId="{57BDE2B5-4AD3-4BF2-9DC9-B472A25158F6}" srcOrd="0" destOrd="0" parTransId="{28EAC9F2-65E4-465B-803E-90E8D3E3EE20}" sibTransId="{6A71B211-AC65-435B-8008-3C61FDA194BF}"/>
    <dgm:cxn modelId="{FFC373B7-FAE2-4D38-8A62-B358496BDA4B}" type="presOf" srcId="{B91C33F4-62E3-4FDE-8771-CAF0067FA743}" destId="{B4C2FCAC-3B1E-4B32-9E95-55636213CAD6}" srcOrd="0" destOrd="0" presId="urn:microsoft.com/office/officeart/2005/8/layout/vProcess5"/>
    <dgm:cxn modelId="{BA3FA4B7-70C2-4BEC-8A84-E7DB8392E0BE}" type="presOf" srcId="{942BAE9D-DDE0-4B2F-8B18-E56FB730C622}" destId="{0B38D761-B49D-4259-AB66-9F2652A83E46}" srcOrd="1" destOrd="0" presId="urn:microsoft.com/office/officeart/2005/8/layout/vProcess5"/>
    <dgm:cxn modelId="{CA38CFD9-CE46-462A-BBD6-162EF15D4475}" type="presOf" srcId="{942BAE9D-DDE0-4B2F-8B18-E56FB730C622}" destId="{35E04CFD-E6B3-4998-B8DA-2BB5A1667E98}" srcOrd="0" destOrd="0" presId="urn:microsoft.com/office/officeart/2005/8/layout/vProcess5"/>
    <dgm:cxn modelId="{81B458E0-A998-4B34-9CCB-ED689F26B972}" type="presOf" srcId="{A10688F6-8D9F-44E3-B572-3DBA3DC3F672}" destId="{CC1A869D-705F-4A3F-80E0-F73EAE058BE1}" srcOrd="1" destOrd="0" presId="urn:microsoft.com/office/officeart/2005/8/layout/vProcess5"/>
    <dgm:cxn modelId="{7D2E79A8-A701-4958-BC1D-0F1CDABD793A}" type="presParOf" srcId="{76DF3FB3-7B4A-4802-8DCB-B9E3B1877348}" destId="{2E33C911-247F-4215-8787-114356EB8203}" srcOrd="0" destOrd="0" presId="urn:microsoft.com/office/officeart/2005/8/layout/vProcess5"/>
    <dgm:cxn modelId="{850AC6A6-6914-4C43-A14B-8663A22BA538}" type="presParOf" srcId="{76DF3FB3-7B4A-4802-8DCB-B9E3B1877348}" destId="{E0EFFA49-91DE-437F-93A9-85A851D0EF68}" srcOrd="1" destOrd="0" presId="urn:microsoft.com/office/officeart/2005/8/layout/vProcess5"/>
    <dgm:cxn modelId="{A8C52CC1-4744-49F1-AFDD-7B4C7E863AE2}" type="presParOf" srcId="{76DF3FB3-7B4A-4802-8DCB-B9E3B1877348}" destId="{35E04CFD-E6B3-4998-B8DA-2BB5A1667E98}" srcOrd="2" destOrd="0" presId="urn:microsoft.com/office/officeart/2005/8/layout/vProcess5"/>
    <dgm:cxn modelId="{D8CF3A98-4ADB-48EC-92A8-497C5B321007}" type="presParOf" srcId="{76DF3FB3-7B4A-4802-8DCB-B9E3B1877348}" destId="{329391D1-E982-4530-8B6B-590535C15FA5}" srcOrd="3" destOrd="0" presId="urn:microsoft.com/office/officeart/2005/8/layout/vProcess5"/>
    <dgm:cxn modelId="{CCC5076D-CAF6-4F07-BE17-C72ADFEAEDEC}" type="presParOf" srcId="{76DF3FB3-7B4A-4802-8DCB-B9E3B1877348}" destId="{083F27B3-32C9-4636-8698-17F17F7A7E22}" srcOrd="4" destOrd="0" presId="urn:microsoft.com/office/officeart/2005/8/layout/vProcess5"/>
    <dgm:cxn modelId="{317387E5-7398-4191-AF34-1C46908A0995}" type="presParOf" srcId="{76DF3FB3-7B4A-4802-8DCB-B9E3B1877348}" destId="{B4C2FCAC-3B1E-4B32-9E95-55636213CAD6}" srcOrd="5" destOrd="0" presId="urn:microsoft.com/office/officeart/2005/8/layout/vProcess5"/>
    <dgm:cxn modelId="{6842092D-328C-47F0-BBD3-AAA83ABF31C4}" type="presParOf" srcId="{76DF3FB3-7B4A-4802-8DCB-B9E3B1877348}" destId="{9E825F9F-5870-468E-B05E-FB772775EF56}" srcOrd="6" destOrd="0" presId="urn:microsoft.com/office/officeart/2005/8/layout/vProcess5"/>
    <dgm:cxn modelId="{ADD05759-3A11-41CA-AD2F-F6FA46F63372}" type="presParOf" srcId="{76DF3FB3-7B4A-4802-8DCB-B9E3B1877348}" destId="{0B38D761-B49D-4259-AB66-9F2652A83E46}" srcOrd="7" destOrd="0" presId="urn:microsoft.com/office/officeart/2005/8/layout/vProcess5"/>
    <dgm:cxn modelId="{318B4E0A-1251-4057-A4AF-29F7D737FE5A}" type="presParOf" srcId="{76DF3FB3-7B4A-4802-8DCB-B9E3B1877348}" destId="{CC1A869D-705F-4A3F-80E0-F73EAE058BE1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2CC86D-A8FD-42CD-892D-71B408B4B104}" type="doc">
      <dgm:prSet loTypeId="urn:microsoft.com/office/officeart/2005/8/layout/hList7" loCatId="relationship" qsTypeId="urn:microsoft.com/office/officeart/2005/8/quickstyle/simple5" qsCatId="simple" csTypeId="urn:microsoft.com/office/officeart/2005/8/colors/colorful4" csCatId="colorful" phldr="1"/>
      <dgm:spPr/>
    </dgm:pt>
    <dgm:pt modelId="{FD6B388F-67D5-40BB-AF08-4CD4CD764878}">
      <dgm:prSet phldrT="[Texto]"/>
      <dgm:spPr/>
      <dgm:t>
        <a:bodyPr/>
        <a:lstStyle/>
        <a:p>
          <a:r>
            <a:rPr lang="es-ES" b="0" i="0" dirty="0">
              <a:solidFill>
                <a:schemeClr val="bg1"/>
              </a:solidFill>
              <a:highlight>
                <a:srgbClr val="000000"/>
              </a:highlight>
              <a:latin typeface="Comic Sans MS" panose="030F0702030302020204" pitchFamily="66" charset="0"/>
            </a:rPr>
            <a:t>Así pues, podemos afirmar que la autoestima de un individuo define la calidad de las relaciones</a:t>
          </a:r>
          <a:endParaRPr lang="es-CO" dirty="0">
            <a:solidFill>
              <a:schemeClr val="bg1"/>
            </a:solidFill>
            <a:highlight>
              <a:srgbClr val="000000"/>
            </a:highlight>
            <a:latin typeface="Comic Sans MS" panose="030F0702030302020204" pitchFamily="66" charset="0"/>
          </a:endParaRPr>
        </a:p>
      </dgm:t>
    </dgm:pt>
    <dgm:pt modelId="{9F7BBE24-9B2C-493A-97FA-B85D7371CAD1}" type="parTrans" cxnId="{0D9FDB74-8F90-457B-955C-F7F46B1FC0E8}">
      <dgm:prSet/>
      <dgm:spPr/>
      <dgm:t>
        <a:bodyPr/>
        <a:lstStyle/>
        <a:p>
          <a:endParaRPr lang="es-CO"/>
        </a:p>
      </dgm:t>
    </dgm:pt>
    <dgm:pt modelId="{636E293B-3804-4CBA-9C2D-5949DB29C549}" type="sibTrans" cxnId="{0D9FDB74-8F90-457B-955C-F7F46B1FC0E8}">
      <dgm:prSet/>
      <dgm:spPr/>
      <dgm:t>
        <a:bodyPr/>
        <a:lstStyle/>
        <a:p>
          <a:endParaRPr lang="es-CO"/>
        </a:p>
      </dgm:t>
    </dgm:pt>
    <dgm:pt modelId="{15DBEE26-0CD2-4D9B-AC55-42FA8140D1AF}">
      <dgm:prSet phldrT="[Texto]"/>
      <dgm:spPr/>
      <dgm:t>
        <a:bodyPr/>
        <a:lstStyle/>
        <a:p>
          <a:r>
            <a:rPr lang="es-ES" b="0" i="0" dirty="0">
              <a:solidFill>
                <a:schemeClr val="bg1"/>
              </a:solidFill>
              <a:highlight>
                <a:srgbClr val="000000"/>
              </a:highlight>
              <a:latin typeface="Comic Sans MS" panose="030F0702030302020204" pitchFamily="66" charset="0"/>
            </a:rPr>
            <a:t>1. Relaciones intrapersonales (consigo mismo)</a:t>
          </a:r>
        </a:p>
        <a:p>
          <a:r>
            <a:rPr lang="es-ES" b="0" i="0" dirty="0">
              <a:solidFill>
                <a:schemeClr val="bg1"/>
              </a:solidFill>
              <a:highlight>
                <a:srgbClr val="000000"/>
              </a:highlight>
              <a:latin typeface="Comic Sans MS" panose="030F0702030302020204" pitchFamily="66" charset="0"/>
            </a:rPr>
            <a:t>2. Relaciones interpersonales (con otras personas)</a:t>
          </a:r>
        </a:p>
        <a:p>
          <a:r>
            <a:rPr lang="es-ES" b="0" i="0" dirty="0">
              <a:solidFill>
                <a:schemeClr val="bg1"/>
              </a:solidFill>
              <a:highlight>
                <a:srgbClr val="000000"/>
              </a:highlight>
              <a:latin typeface="Comic Sans MS" panose="030F0702030302020204" pitchFamily="66" charset="0"/>
            </a:rPr>
            <a:t>3. Relaciones con su entorno (con lo que le rodea).</a:t>
          </a:r>
          <a:endParaRPr lang="es-CO" dirty="0">
            <a:solidFill>
              <a:schemeClr val="bg1"/>
            </a:solidFill>
            <a:highlight>
              <a:srgbClr val="000000"/>
            </a:highlight>
            <a:latin typeface="Comic Sans MS" panose="030F0702030302020204" pitchFamily="66" charset="0"/>
          </a:endParaRPr>
        </a:p>
      </dgm:t>
    </dgm:pt>
    <dgm:pt modelId="{E7E526DF-959B-4F85-A9E1-9ECB18052BB0}" type="parTrans" cxnId="{2A340735-4EDB-4A6C-A89D-9BD7826FCFB0}">
      <dgm:prSet/>
      <dgm:spPr/>
      <dgm:t>
        <a:bodyPr/>
        <a:lstStyle/>
        <a:p>
          <a:endParaRPr lang="es-CO"/>
        </a:p>
      </dgm:t>
    </dgm:pt>
    <dgm:pt modelId="{9C42DB70-EAA1-414D-8B19-C0CEAED25C57}" type="sibTrans" cxnId="{2A340735-4EDB-4A6C-A89D-9BD7826FCFB0}">
      <dgm:prSet/>
      <dgm:spPr/>
      <dgm:t>
        <a:bodyPr/>
        <a:lstStyle/>
        <a:p>
          <a:endParaRPr lang="es-CO"/>
        </a:p>
      </dgm:t>
    </dgm:pt>
    <dgm:pt modelId="{7F5DDB31-F6D4-46F9-8B6D-E7273B6B404D}" type="pres">
      <dgm:prSet presAssocID="{DF2CC86D-A8FD-42CD-892D-71B408B4B104}" presName="Name0" presStyleCnt="0">
        <dgm:presLayoutVars>
          <dgm:dir/>
          <dgm:resizeHandles val="exact"/>
        </dgm:presLayoutVars>
      </dgm:prSet>
      <dgm:spPr/>
    </dgm:pt>
    <dgm:pt modelId="{BC9B06A2-C749-4E39-8F3D-1EEEC979213B}" type="pres">
      <dgm:prSet presAssocID="{DF2CC86D-A8FD-42CD-892D-71B408B4B104}" presName="fgShape" presStyleLbl="fgShp" presStyleIdx="0" presStyleCnt="1"/>
      <dgm:spPr/>
    </dgm:pt>
    <dgm:pt modelId="{691BDE47-FDB4-4B07-A150-6FA5A69E0B59}" type="pres">
      <dgm:prSet presAssocID="{DF2CC86D-A8FD-42CD-892D-71B408B4B104}" presName="linComp" presStyleCnt="0"/>
      <dgm:spPr/>
    </dgm:pt>
    <dgm:pt modelId="{08C74AB7-48A6-4E7D-8CEC-04F55F2E7700}" type="pres">
      <dgm:prSet presAssocID="{FD6B388F-67D5-40BB-AF08-4CD4CD764878}" presName="compNode" presStyleCnt="0"/>
      <dgm:spPr/>
    </dgm:pt>
    <dgm:pt modelId="{B21FDBE2-8651-4AAC-AD28-F3861A867365}" type="pres">
      <dgm:prSet presAssocID="{FD6B388F-67D5-40BB-AF08-4CD4CD764878}" presName="bkgdShape" presStyleLbl="node1" presStyleIdx="0" presStyleCnt="2"/>
      <dgm:spPr/>
    </dgm:pt>
    <dgm:pt modelId="{78C907F0-C038-42C4-A1C0-A43073297B8B}" type="pres">
      <dgm:prSet presAssocID="{FD6B388F-67D5-40BB-AF08-4CD4CD764878}" presName="nodeTx" presStyleLbl="node1" presStyleIdx="0" presStyleCnt="2">
        <dgm:presLayoutVars>
          <dgm:bulletEnabled val="1"/>
        </dgm:presLayoutVars>
      </dgm:prSet>
      <dgm:spPr/>
    </dgm:pt>
    <dgm:pt modelId="{5AA09E45-7A18-45FF-AD68-DEA828233703}" type="pres">
      <dgm:prSet presAssocID="{FD6B388F-67D5-40BB-AF08-4CD4CD764878}" presName="invisiNode" presStyleLbl="node1" presStyleIdx="0" presStyleCnt="2"/>
      <dgm:spPr/>
    </dgm:pt>
    <dgm:pt modelId="{9A275A32-87DB-456E-9C41-04E8D5BD68C0}" type="pres">
      <dgm:prSet presAssocID="{FD6B388F-67D5-40BB-AF08-4CD4CD764878}" presName="imagNode" presStyleLbl="fgImgPlace1" presStyleIdx="0" presStyleCnt="2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BA9A12FD-8D79-4391-B93E-F4CF022996B3}" type="pres">
      <dgm:prSet presAssocID="{636E293B-3804-4CBA-9C2D-5949DB29C549}" presName="sibTrans" presStyleLbl="sibTrans2D1" presStyleIdx="0" presStyleCnt="0"/>
      <dgm:spPr/>
    </dgm:pt>
    <dgm:pt modelId="{3C1F2428-CF95-42D0-90CE-1657985B7945}" type="pres">
      <dgm:prSet presAssocID="{15DBEE26-0CD2-4D9B-AC55-42FA8140D1AF}" presName="compNode" presStyleCnt="0"/>
      <dgm:spPr/>
    </dgm:pt>
    <dgm:pt modelId="{602836AA-3F2F-467B-B25C-64D8C3892F8C}" type="pres">
      <dgm:prSet presAssocID="{15DBEE26-0CD2-4D9B-AC55-42FA8140D1AF}" presName="bkgdShape" presStyleLbl="node1" presStyleIdx="1" presStyleCnt="2"/>
      <dgm:spPr/>
    </dgm:pt>
    <dgm:pt modelId="{2E235004-3B6D-449C-9EBF-92B13F79E53E}" type="pres">
      <dgm:prSet presAssocID="{15DBEE26-0CD2-4D9B-AC55-42FA8140D1AF}" presName="nodeTx" presStyleLbl="node1" presStyleIdx="1" presStyleCnt="2">
        <dgm:presLayoutVars>
          <dgm:bulletEnabled val="1"/>
        </dgm:presLayoutVars>
      </dgm:prSet>
      <dgm:spPr/>
    </dgm:pt>
    <dgm:pt modelId="{0AE7B0F3-F5A9-462A-9EB3-E5CC4E5AD5DB}" type="pres">
      <dgm:prSet presAssocID="{15DBEE26-0CD2-4D9B-AC55-42FA8140D1AF}" presName="invisiNode" presStyleLbl="node1" presStyleIdx="1" presStyleCnt="2"/>
      <dgm:spPr/>
    </dgm:pt>
    <dgm:pt modelId="{18E6D065-96F9-4B6C-B90E-A108548D6B16}" type="pres">
      <dgm:prSet presAssocID="{15DBEE26-0CD2-4D9B-AC55-42FA8140D1AF}" presName="imagNode" presStyleLbl="fgImgPlace1" presStyleIdx="1" presStyleCnt="2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</dgm:ptLst>
  <dgm:cxnLst>
    <dgm:cxn modelId="{1983EF02-C7AD-45FD-A749-013A6E732E07}" type="presOf" srcId="{636E293B-3804-4CBA-9C2D-5949DB29C549}" destId="{BA9A12FD-8D79-4391-B93E-F4CF022996B3}" srcOrd="0" destOrd="0" presId="urn:microsoft.com/office/officeart/2005/8/layout/hList7"/>
    <dgm:cxn modelId="{ACF1BB11-4781-4965-B841-9CA2BDC44CFD}" type="presOf" srcId="{DF2CC86D-A8FD-42CD-892D-71B408B4B104}" destId="{7F5DDB31-F6D4-46F9-8B6D-E7273B6B404D}" srcOrd="0" destOrd="0" presId="urn:microsoft.com/office/officeart/2005/8/layout/hList7"/>
    <dgm:cxn modelId="{497FE721-8FF7-42D7-A5A2-97FA3BBDB414}" type="presOf" srcId="{FD6B388F-67D5-40BB-AF08-4CD4CD764878}" destId="{78C907F0-C038-42C4-A1C0-A43073297B8B}" srcOrd="1" destOrd="0" presId="urn:microsoft.com/office/officeart/2005/8/layout/hList7"/>
    <dgm:cxn modelId="{68A1E12E-1E99-4207-A58F-3DCB8FB9B1CA}" type="presOf" srcId="{15DBEE26-0CD2-4D9B-AC55-42FA8140D1AF}" destId="{2E235004-3B6D-449C-9EBF-92B13F79E53E}" srcOrd="1" destOrd="0" presId="urn:microsoft.com/office/officeart/2005/8/layout/hList7"/>
    <dgm:cxn modelId="{2A340735-4EDB-4A6C-A89D-9BD7826FCFB0}" srcId="{DF2CC86D-A8FD-42CD-892D-71B408B4B104}" destId="{15DBEE26-0CD2-4D9B-AC55-42FA8140D1AF}" srcOrd="1" destOrd="0" parTransId="{E7E526DF-959B-4F85-A9E1-9ECB18052BB0}" sibTransId="{9C42DB70-EAA1-414D-8B19-C0CEAED25C57}"/>
    <dgm:cxn modelId="{0D9FDB74-8F90-457B-955C-F7F46B1FC0E8}" srcId="{DF2CC86D-A8FD-42CD-892D-71B408B4B104}" destId="{FD6B388F-67D5-40BB-AF08-4CD4CD764878}" srcOrd="0" destOrd="0" parTransId="{9F7BBE24-9B2C-493A-97FA-B85D7371CAD1}" sibTransId="{636E293B-3804-4CBA-9C2D-5949DB29C549}"/>
    <dgm:cxn modelId="{DC0A4AE6-135E-45AA-B405-4F45EFFBBB5A}" type="presOf" srcId="{15DBEE26-0CD2-4D9B-AC55-42FA8140D1AF}" destId="{602836AA-3F2F-467B-B25C-64D8C3892F8C}" srcOrd="0" destOrd="0" presId="urn:microsoft.com/office/officeart/2005/8/layout/hList7"/>
    <dgm:cxn modelId="{70C360EB-8A6C-475F-9A9E-28BA733472F5}" type="presOf" srcId="{FD6B388F-67D5-40BB-AF08-4CD4CD764878}" destId="{B21FDBE2-8651-4AAC-AD28-F3861A867365}" srcOrd="0" destOrd="0" presId="urn:microsoft.com/office/officeart/2005/8/layout/hList7"/>
    <dgm:cxn modelId="{239E7CA6-6885-4ABB-A644-07B2661885A1}" type="presParOf" srcId="{7F5DDB31-F6D4-46F9-8B6D-E7273B6B404D}" destId="{BC9B06A2-C749-4E39-8F3D-1EEEC979213B}" srcOrd="0" destOrd="0" presId="urn:microsoft.com/office/officeart/2005/8/layout/hList7"/>
    <dgm:cxn modelId="{FE912259-F589-4B82-BD12-7B572E9A0A1B}" type="presParOf" srcId="{7F5DDB31-F6D4-46F9-8B6D-E7273B6B404D}" destId="{691BDE47-FDB4-4B07-A150-6FA5A69E0B59}" srcOrd="1" destOrd="0" presId="urn:microsoft.com/office/officeart/2005/8/layout/hList7"/>
    <dgm:cxn modelId="{F319755F-4001-4322-98F8-E7753488DBFC}" type="presParOf" srcId="{691BDE47-FDB4-4B07-A150-6FA5A69E0B59}" destId="{08C74AB7-48A6-4E7D-8CEC-04F55F2E7700}" srcOrd="0" destOrd="0" presId="urn:microsoft.com/office/officeart/2005/8/layout/hList7"/>
    <dgm:cxn modelId="{E2007BA4-2917-4D9B-824A-D4094BE3DF0E}" type="presParOf" srcId="{08C74AB7-48A6-4E7D-8CEC-04F55F2E7700}" destId="{B21FDBE2-8651-4AAC-AD28-F3861A867365}" srcOrd="0" destOrd="0" presId="urn:microsoft.com/office/officeart/2005/8/layout/hList7"/>
    <dgm:cxn modelId="{7CDFC303-4549-4A17-805C-F5F6CE030BE2}" type="presParOf" srcId="{08C74AB7-48A6-4E7D-8CEC-04F55F2E7700}" destId="{78C907F0-C038-42C4-A1C0-A43073297B8B}" srcOrd="1" destOrd="0" presId="urn:microsoft.com/office/officeart/2005/8/layout/hList7"/>
    <dgm:cxn modelId="{2A884B34-81EC-4BBD-BF35-E26652AC72D7}" type="presParOf" srcId="{08C74AB7-48A6-4E7D-8CEC-04F55F2E7700}" destId="{5AA09E45-7A18-45FF-AD68-DEA828233703}" srcOrd="2" destOrd="0" presId="urn:microsoft.com/office/officeart/2005/8/layout/hList7"/>
    <dgm:cxn modelId="{54F73FAB-AA54-4A76-BB48-829D1E360FB3}" type="presParOf" srcId="{08C74AB7-48A6-4E7D-8CEC-04F55F2E7700}" destId="{9A275A32-87DB-456E-9C41-04E8D5BD68C0}" srcOrd="3" destOrd="0" presId="urn:microsoft.com/office/officeart/2005/8/layout/hList7"/>
    <dgm:cxn modelId="{D349BCB2-A0BC-43E2-BBA2-097C3D259EF1}" type="presParOf" srcId="{691BDE47-FDB4-4B07-A150-6FA5A69E0B59}" destId="{BA9A12FD-8D79-4391-B93E-F4CF022996B3}" srcOrd="1" destOrd="0" presId="urn:microsoft.com/office/officeart/2005/8/layout/hList7"/>
    <dgm:cxn modelId="{DF9431BF-FFA0-4713-9B11-15345F062E69}" type="presParOf" srcId="{691BDE47-FDB4-4B07-A150-6FA5A69E0B59}" destId="{3C1F2428-CF95-42D0-90CE-1657985B7945}" srcOrd="2" destOrd="0" presId="urn:microsoft.com/office/officeart/2005/8/layout/hList7"/>
    <dgm:cxn modelId="{8876B911-A92E-405A-BD14-7C5EE1D88762}" type="presParOf" srcId="{3C1F2428-CF95-42D0-90CE-1657985B7945}" destId="{602836AA-3F2F-467B-B25C-64D8C3892F8C}" srcOrd="0" destOrd="0" presId="urn:microsoft.com/office/officeart/2005/8/layout/hList7"/>
    <dgm:cxn modelId="{C2D2E450-A1E1-4AFA-8F0F-4496E3E9ED09}" type="presParOf" srcId="{3C1F2428-CF95-42D0-90CE-1657985B7945}" destId="{2E235004-3B6D-449C-9EBF-92B13F79E53E}" srcOrd="1" destOrd="0" presId="urn:microsoft.com/office/officeart/2005/8/layout/hList7"/>
    <dgm:cxn modelId="{14325EBE-2F19-4532-873B-BFE064CAA909}" type="presParOf" srcId="{3C1F2428-CF95-42D0-90CE-1657985B7945}" destId="{0AE7B0F3-F5A9-462A-9EB3-E5CC4E5AD5DB}" srcOrd="2" destOrd="0" presId="urn:microsoft.com/office/officeart/2005/8/layout/hList7"/>
    <dgm:cxn modelId="{F33BF044-CC20-4660-8EAE-91A72F67D8CB}" type="presParOf" srcId="{3C1F2428-CF95-42D0-90CE-1657985B7945}" destId="{18E6D065-96F9-4B6C-B90E-A108548D6B1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B6F7851-4BE2-463A-B648-D6DFC740478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7BC77849-449B-4657-9938-51E3348A5E48}">
      <dgm:prSet phldrT="[Texto]"/>
      <dgm:spPr/>
      <dgm:t>
        <a:bodyPr/>
        <a:lstStyle/>
        <a:p>
          <a:r>
            <a:rPr lang="es-ES" b="0" i="0" dirty="0">
              <a:highlight>
                <a:srgbClr val="000000"/>
              </a:highlight>
              <a:latin typeface="Comic Sans MS" panose="030F0702030302020204" pitchFamily="66" charset="0"/>
            </a:rPr>
            <a:t>Metas personales</a:t>
          </a:r>
          <a:endParaRPr lang="es-ES" dirty="0">
            <a:highlight>
              <a:srgbClr val="000000"/>
            </a:highlight>
            <a:latin typeface="Comic Sans MS" panose="030F0702030302020204" pitchFamily="66" charset="0"/>
          </a:endParaRPr>
        </a:p>
      </dgm:t>
    </dgm:pt>
    <dgm:pt modelId="{D0D3BCFF-F3E5-442C-A59B-144A7490543A}" type="parTrans" cxnId="{F29ECCE3-5D81-4E2D-89E5-248E47208463}">
      <dgm:prSet/>
      <dgm:spPr/>
      <dgm:t>
        <a:bodyPr/>
        <a:lstStyle/>
        <a:p>
          <a:endParaRPr lang="es-CO"/>
        </a:p>
      </dgm:t>
    </dgm:pt>
    <dgm:pt modelId="{CC1F1680-FC64-410D-87DD-7F0734C54808}" type="sibTrans" cxnId="{F29ECCE3-5D81-4E2D-89E5-248E47208463}">
      <dgm:prSet/>
      <dgm:spPr/>
      <dgm:t>
        <a:bodyPr/>
        <a:lstStyle/>
        <a:p>
          <a:endParaRPr lang="es-CO"/>
        </a:p>
      </dgm:t>
    </dgm:pt>
    <dgm:pt modelId="{C9A474B9-D38F-4325-9271-E0A58ECE8EBF}">
      <dgm:prSet phldrT="[Texto]"/>
      <dgm:spPr/>
      <dgm:t>
        <a:bodyPr/>
        <a:lstStyle/>
        <a:p>
          <a:r>
            <a:rPr lang="es-ES" b="0" i="0" dirty="0">
              <a:highlight>
                <a:srgbClr val="000000"/>
              </a:highlight>
              <a:latin typeface="Comic Sans MS" panose="030F0702030302020204" pitchFamily="66" charset="0"/>
            </a:rPr>
            <a:t>Disposición para el logro</a:t>
          </a:r>
          <a:endParaRPr lang="es-ES" dirty="0">
            <a:highlight>
              <a:srgbClr val="000000"/>
            </a:highlight>
            <a:latin typeface="Comic Sans MS" panose="030F0702030302020204" pitchFamily="66" charset="0"/>
          </a:endParaRPr>
        </a:p>
      </dgm:t>
    </dgm:pt>
    <dgm:pt modelId="{B9660B43-1EC6-4858-9596-F1164EDD5ED5}" type="sibTrans" cxnId="{989BCDC1-1AE8-46C5-9569-8A18E60F3A87}">
      <dgm:prSet/>
      <dgm:spPr/>
      <dgm:t>
        <a:bodyPr/>
        <a:lstStyle/>
        <a:p>
          <a:endParaRPr lang="es-CO"/>
        </a:p>
      </dgm:t>
    </dgm:pt>
    <dgm:pt modelId="{2A08C0A7-644D-4019-B941-DF184699497B}" type="parTrans" cxnId="{989BCDC1-1AE8-46C5-9569-8A18E60F3A87}">
      <dgm:prSet/>
      <dgm:spPr/>
      <dgm:t>
        <a:bodyPr/>
        <a:lstStyle/>
        <a:p>
          <a:endParaRPr lang="es-CO"/>
        </a:p>
      </dgm:t>
    </dgm:pt>
    <dgm:pt modelId="{28B312FB-3CEF-4994-9EC8-BDE03F6C89E5}">
      <dgm:prSet phldrT="[Texto]"/>
      <dgm:spPr/>
      <dgm:t>
        <a:bodyPr/>
        <a:lstStyle/>
        <a:p>
          <a:r>
            <a:rPr lang="es-ES" b="0" i="0" dirty="0">
              <a:highlight>
                <a:srgbClr val="000000"/>
              </a:highlight>
              <a:latin typeface="Comic Sans MS" panose="030F0702030302020204" pitchFamily="66" charset="0"/>
            </a:rPr>
            <a:t>Actitud favorable al cambio</a:t>
          </a:r>
          <a:endParaRPr lang="es-ES" dirty="0">
            <a:highlight>
              <a:srgbClr val="000000"/>
            </a:highlight>
            <a:latin typeface="Comic Sans MS" panose="030F0702030302020204" pitchFamily="66" charset="0"/>
          </a:endParaRPr>
        </a:p>
      </dgm:t>
    </dgm:pt>
    <dgm:pt modelId="{166E3592-A0E0-453D-A5FC-E2B07DBCE8E4}" type="sibTrans" cxnId="{FF16FF21-C829-4E1F-B213-CB656C8EAF38}">
      <dgm:prSet/>
      <dgm:spPr/>
      <dgm:t>
        <a:bodyPr/>
        <a:lstStyle/>
        <a:p>
          <a:endParaRPr lang="es-CO"/>
        </a:p>
      </dgm:t>
    </dgm:pt>
    <dgm:pt modelId="{FA4F348C-7866-4DE5-80E3-5DE3168DEBE5}" type="parTrans" cxnId="{FF16FF21-C829-4E1F-B213-CB656C8EAF38}">
      <dgm:prSet/>
      <dgm:spPr/>
      <dgm:t>
        <a:bodyPr/>
        <a:lstStyle/>
        <a:p>
          <a:endParaRPr lang="es-CO"/>
        </a:p>
      </dgm:t>
    </dgm:pt>
    <dgm:pt modelId="{17FBB45D-C39A-4A1B-A194-F22DFACAC39A}">
      <dgm:prSet phldrT="[Texto]"/>
      <dgm:spPr/>
      <dgm:t>
        <a:bodyPr/>
        <a:lstStyle/>
        <a:p>
          <a:r>
            <a:rPr lang="es-ES" b="0" i="0" dirty="0">
              <a:highlight>
                <a:srgbClr val="000000"/>
              </a:highlight>
              <a:latin typeface="Comic Sans MS" panose="030F0702030302020204" pitchFamily="66" charset="0"/>
            </a:rPr>
            <a:t>Automotivación</a:t>
          </a:r>
          <a:endParaRPr lang="es-CO" dirty="0">
            <a:highlight>
              <a:srgbClr val="000000"/>
            </a:highlight>
            <a:latin typeface="Comic Sans MS" panose="030F0702030302020204" pitchFamily="66" charset="0"/>
          </a:endParaRPr>
        </a:p>
      </dgm:t>
    </dgm:pt>
    <dgm:pt modelId="{43DB45DA-25B7-4C99-AD19-6ACF822FDBA8}" type="sibTrans" cxnId="{35478196-C257-4F5B-BA71-2008C0B22CBF}">
      <dgm:prSet/>
      <dgm:spPr/>
      <dgm:t>
        <a:bodyPr/>
        <a:lstStyle/>
        <a:p>
          <a:endParaRPr lang="es-CO"/>
        </a:p>
      </dgm:t>
    </dgm:pt>
    <dgm:pt modelId="{7DE6D0C7-4819-412E-9F33-6B75A69F06EF}" type="parTrans" cxnId="{35478196-C257-4F5B-BA71-2008C0B22CBF}">
      <dgm:prSet/>
      <dgm:spPr/>
      <dgm:t>
        <a:bodyPr/>
        <a:lstStyle/>
        <a:p>
          <a:endParaRPr lang="es-CO"/>
        </a:p>
      </dgm:t>
    </dgm:pt>
    <dgm:pt modelId="{AB7C2326-4C8C-4A09-A519-0DEBEC5EF642}">
      <dgm:prSet phldrT="[Texto]"/>
      <dgm:spPr/>
      <dgm:t>
        <a:bodyPr/>
        <a:lstStyle/>
        <a:p>
          <a:r>
            <a:rPr lang="es-ES" b="0" i="0" dirty="0">
              <a:highlight>
                <a:srgbClr val="000000"/>
              </a:highlight>
              <a:latin typeface="Comic Sans MS" panose="030F0702030302020204" pitchFamily="66" charset="0"/>
            </a:rPr>
            <a:t>Confianza en sí mismo</a:t>
          </a:r>
          <a:endParaRPr lang="es-ES" dirty="0">
            <a:highlight>
              <a:srgbClr val="000000"/>
            </a:highlight>
            <a:latin typeface="Comic Sans MS" panose="030F0702030302020204" pitchFamily="66" charset="0"/>
          </a:endParaRPr>
        </a:p>
      </dgm:t>
    </dgm:pt>
    <dgm:pt modelId="{1E57D604-F263-4729-835F-015EA01AA92A}" type="sibTrans" cxnId="{F83B0031-B448-4ECB-8265-08A50DE0A1CA}">
      <dgm:prSet/>
      <dgm:spPr/>
      <dgm:t>
        <a:bodyPr/>
        <a:lstStyle/>
        <a:p>
          <a:endParaRPr lang="es-CO"/>
        </a:p>
      </dgm:t>
    </dgm:pt>
    <dgm:pt modelId="{1A533603-E57D-43FD-BC05-748E317013C4}" type="parTrans" cxnId="{F83B0031-B448-4ECB-8265-08A50DE0A1CA}">
      <dgm:prSet/>
      <dgm:spPr/>
      <dgm:t>
        <a:bodyPr/>
        <a:lstStyle/>
        <a:p>
          <a:endParaRPr lang="es-CO"/>
        </a:p>
      </dgm:t>
    </dgm:pt>
    <dgm:pt modelId="{A1527BE9-E579-4262-BE9D-B17E72394DCE}" type="pres">
      <dgm:prSet presAssocID="{5B6F7851-4BE2-463A-B648-D6DFC7404780}" presName="diagram" presStyleCnt="0">
        <dgm:presLayoutVars>
          <dgm:dir/>
          <dgm:resizeHandles val="exact"/>
        </dgm:presLayoutVars>
      </dgm:prSet>
      <dgm:spPr/>
    </dgm:pt>
    <dgm:pt modelId="{E8232365-8029-406B-9996-442CC1462F1F}" type="pres">
      <dgm:prSet presAssocID="{7BC77849-449B-4657-9938-51E3348A5E48}" presName="node" presStyleLbl="node1" presStyleIdx="0" presStyleCnt="5">
        <dgm:presLayoutVars>
          <dgm:bulletEnabled val="1"/>
        </dgm:presLayoutVars>
      </dgm:prSet>
      <dgm:spPr/>
    </dgm:pt>
    <dgm:pt modelId="{9527E806-BF17-48FC-8CA9-79A9F6EC5583}" type="pres">
      <dgm:prSet presAssocID="{CC1F1680-FC64-410D-87DD-7F0734C54808}" presName="sibTrans" presStyleCnt="0"/>
      <dgm:spPr/>
    </dgm:pt>
    <dgm:pt modelId="{448BFD18-7962-4485-A937-F8E878A0C2A5}" type="pres">
      <dgm:prSet presAssocID="{AB7C2326-4C8C-4A09-A519-0DEBEC5EF642}" presName="node" presStyleLbl="node1" presStyleIdx="1" presStyleCnt="5">
        <dgm:presLayoutVars>
          <dgm:bulletEnabled val="1"/>
        </dgm:presLayoutVars>
      </dgm:prSet>
      <dgm:spPr/>
    </dgm:pt>
    <dgm:pt modelId="{594C380B-1AAC-4172-B696-C2EFE49B8248}" type="pres">
      <dgm:prSet presAssocID="{1E57D604-F263-4729-835F-015EA01AA92A}" presName="sibTrans" presStyleCnt="0"/>
      <dgm:spPr/>
    </dgm:pt>
    <dgm:pt modelId="{A88F82D3-C95F-41C9-8CAB-3DA49A9D794E}" type="pres">
      <dgm:prSet presAssocID="{C9A474B9-D38F-4325-9271-E0A58ECE8EBF}" presName="node" presStyleLbl="node1" presStyleIdx="2" presStyleCnt="5">
        <dgm:presLayoutVars>
          <dgm:bulletEnabled val="1"/>
        </dgm:presLayoutVars>
      </dgm:prSet>
      <dgm:spPr/>
    </dgm:pt>
    <dgm:pt modelId="{3C70DA4A-9403-44C2-A13C-BD17D058D984}" type="pres">
      <dgm:prSet presAssocID="{B9660B43-1EC6-4858-9596-F1164EDD5ED5}" presName="sibTrans" presStyleCnt="0"/>
      <dgm:spPr/>
    </dgm:pt>
    <dgm:pt modelId="{4CA43FA1-4A99-4BBF-B861-925DB010AE4C}" type="pres">
      <dgm:prSet presAssocID="{28B312FB-3CEF-4994-9EC8-BDE03F6C89E5}" presName="node" presStyleLbl="node1" presStyleIdx="3" presStyleCnt="5">
        <dgm:presLayoutVars>
          <dgm:bulletEnabled val="1"/>
        </dgm:presLayoutVars>
      </dgm:prSet>
      <dgm:spPr/>
    </dgm:pt>
    <dgm:pt modelId="{195273A5-25C3-44FA-8759-2DBA493D90F0}" type="pres">
      <dgm:prSet presAssocID="{166E3592-A0E0-453D-A5FC-E2B07DBCE8E4}" presName="sibTrans" presStyleCnt="0"/>
      <dgm:spPr/>
    </dgm:pt>
    <dgm:pt modelId="{508F83FC-1AD9-46BC-AC6F-D396559E6CCB}" type="pres">
      <dgm:prSet presAssocID="{17FBB45D-C39A-4A1B-A194-F22DFACAC39A}" presName="node" presStyleLbl="node1" presStyleIdx="4" presStyleCnt="5">
        <dgm:presLayoutVars>
          <dgm:bulletEnabled val="1"/>
        </dgm:presLayoutVars>
      </dgm:prSet>
      <dgm:spPr/>
    </dgm:pt>
  </dgm:ptLst>
  <dgm:cxnLst>
    <dgm:cxn modelId="{9091CF1E-EE45-4436-B5A1-C48C285A9C73}" type="presOf" srcId="{28B312FB-3CEF-4994-9EC8-BDE03F6C89E5}" destId="{4CA43FA1-4A99-4BBF-B861-925DB010AE4C}" srcOrd="0" destOrd="0" presId="urn:microsoft.com/office/officeart/2005/8/layout/default"/>
    <dgm:cxn modelId="{FF16FF21-C829-4E1F-B213-CB656C8EAF38}" srcId="{5B6F7851-4BE2-463A-B648-D6DFC7404780}" destId="{28B312FB-3CEF-4994-9EC8-BDE03F6C89E5}" srcOrd="3" destOrd="0" parTransId="{FA4F348C-7866-4DE5-80E3-5DE3168DEBE5}" sibTransId="{166E3592-A0E0-453D-A5FC-E2B07DBCE8E4}"/>
    <dgm:cxn modelId="{F83B0031-B448-4ECB-8265-08A50DE0A1CA}" srcId="{5B6F7851-4BE2-463A-B648-D6DFC7404780}" destId="{AB7C2326-4C8C-4A09-A519-0DEBEC5EF642}" srcOrd="1" destOrd="0" parTransId="{1A533603-E57D-43FD-BC05-748E317013C4}" sibTransId="{1E57D604-F263-4729-835F-015EA01AA92A}"/>
    <dgm:cxn modelId="{7984EF69-C3E6-44CD-AAAD-2F0E7D3B10E5}" type="presOf" srcId="{5B6F7851-4BE2-463A-B648-D6DFC7404780}" destId="{A1527BE9-E579-4262-BE9D-B17E72394DCE}" srcOrd="0" destOrd="0" presId="urn:microsoft.com/office/officeart/2005/8/layout/default"/>
    <dgm:cxn modelId="{35478196-C257-4F5B-BA71-2008C0B22CBF}" srcId="{5B6F7851-4BE2-463A-B648-D6DFC7404780}" destId="{17FBB45D-C39A-4A1B-A194-F22DFACAC39A}" srcOrd="4" destOrd="0" parTransId="{7DE6D0C7-4819-412E-9F33-6B75A69F06EF}" sibTransId="{43DB45DA-25B7-4C99-AD19-6ACF822FDBA8}"/>
    <dgm:cxn modelId="{68E65D99-5661-4CD6-A360-7882C7200837}" type="presOf" srcId="{C9A474B9-D38F-4325-9271-E0A58ECE8EBF}" destId="{A88F82D3-C95F-41C9-8CAB-3DA49A9D794E}" srcOrd="0" destOrd="0" presId="urn:microsoft.com/office/officeart/2005/8/layout/default"/>
    <dgm:cxn modelId="{CB8B2EA2-5620-4B02-858F-C4580452B462}" type="presOf" srcId="{17FBB45D-C39A-4A1B-A194-F22DFACAC39A}" destId="{508F83FC-1AD9-46BC-AC6F-D396559E6CCB}" srcOrd="0" destOrd="0" presId="urn:microsoft.com/office/officeart/2005/8/layout/default"/>
    <dgm:cxn modelId="{92515AA5-A24A-4234-893D-E349F7A6A2A5}" type="presOf" srcId="{7BC77849-449B-4657-9938-51E3348A5E48}" destId="{E8232365-8029-406B-9996-442CC1462F1F}" srcOrd="0" destOrd="0" presId="urn:microsoft.com/office/officeart/2005/8/layout/default"/>
    <dgm:cxn modelId="{7F8527A7-077D-42E4-B21C-A0DC788CA7AD}" type="presOf" srcId="{AB7C2326-4C8C-4A09-A519-0DEBEC5EF642}" destId="{448BFD18-7962-4485-A937-F8E878A0C2A5}" srcOrd="0" destOrd="0" presId="urn:microsoft.com/office/officeart/2005/8/layout/default"/>
    <dgm:cxn modelId="{989BCDC1-1AE8-46C5-9569-8A18E60F3A87}" srcId="{5B6F7851-4BE2-463A-B648-D6DFC7404780}" destId="{C9A474B9-D38F-4325-9271-E0A58ECE8EBF}" srcOrd="2" destOrd="0" parTransId="{2A08C0A7-644D-4019-B941-DF184699497B}" sibTransId="{B9660B43-1EC6-4858-9596-F1164EDD5ED5}"/>
    <dgm:cxn modelId="{F29ECCE3-5D81-4E2D-89E5-248E47208463}" srcId="{5B6F7851-4BE2-463A-B648-D6DFC7404780}" destId="{7BC77849-449B-4657-9938-51E3348A5E48}" srcOrd="0" destOrd="0" parTransId="{D0D3BCFF-F3E5-442C-A59B-144A7490543A}" sibTransId="{CC1F1680-FC64-410D-87DD-7F0734C54808}"/>
    <dgm:cxn modelId="{0B1F5EB8-CF13-4FE3-8E04-42E32403B6CD}" type="presParOf" srcId="{A1527BE9-E579-4262-BE9D-B17E72394DCE}" destId="{E8232365-8029-406B-9996-442CC1462F1F}" srcOrd="0" destOrd="0" presId="urn:microsoft.com/office/officeart/2005/8/layout/default"/>
    <dgm:cxn modelId="{00344D43-5188-4F1E-98A8-37504748B7D9}" type="presParOf" srcId="{A1527BE9-E579-4262-BE9D-B17E72394DCE}" destId="{9527E806-BF17-48FC-8CA9-79A9F6EC5583}" srcOrd="1" destOrd="0" presId="urn:microsoft.com/office/officeart/2005/8/layout/default"/>
    <dgm:cxn modelId="{D7A2D467-2B9D-427A-B546-7322F09EB2EA}" type="presParOf" srcId="{A1527BE9-E579-4262-BE9D-B17E72394DCE}" destId="{448BFD18-7962-4485-A937-F8E878A0C2A5}" srcOrd="2" destOrd="0" presId="urn:microsoft.com/office/officeart/2005/8/layout/default"/>
    <dgm:cxn modelId="{241F228B-DE58-4D68-A12E-636DCA1D38D9}" type="presParOf" srcId="{A1527BE9-E579-4262-BE9D-B17E72394DCE}" destId="{594C380B-1AAC-4172-B696-C2EFE49B8248}" srcOrd="3" destOrd="0" presId="urn:microsoft.com/office/officeart/2005/8/layout/default"/>
    <dgm:cxn modelId="{E2CB3BC3-7AB6-4C0A-AFFC-D378FE2B9845}" type="presParOf" srcId="{A1527BE9-E579-4262-BE9D-B17E72394DCE}" destId="{A88F82D3-C95F-41C9-8CAB-3DA49A9D794E}" srcOrd="4" destOrd="0" presId="urn:microsoft.com/office/officeart/2005/8/layout/default"/>
    <dgm:cxn modelId="{BC1B7B6B-A1B2-4B56-84A1-32DB3F899788}" type="presParOf" srcId="{A1527BE9-E579-4262-BE9D-B17E72394DCE}" destId="{3C70DA4A-9403-44C2-A13C-BD17D058D984}" srcOrd="5" destOrd="0" presId="urn:microsoft.com/office/officeart/2005/8/layout/default"/>
    <dgm:cxn modelId="{96FBC7D9-59C7-4798-AC72-8D9C3B0DC07B}" type="presParOf" srcId="{A1527BE9-E579-4262-BE9D-B17E72394DCE}" destId="{4CA43FA1-4A99-4BBF-B861-925DB010AE4C}" srcOrd="6" destOrd="0" presId="urn:microsoft.com/office/officeart/2005/8/layout/default"/>
    <dgm:cxn modelId="{FFCC0843-3F93-48B5-90BC-2D0D5742CF49}" type="presParOf" srcId="{A1527BE9-E579-4262-BE9D-B17E72394DCE}" destId="{195273A5-25C3-44FA-8759-2DBA493D90F0}" srcOrd="7" destOrd="0" presId="urn:microsoft.com/office/officeart/2005/8/layout/default"/>
    <dgm:cxn modelId="{DEF15B35-1407-4453-B8E8-535C2EE1176C}" type="presParOf" srcId="{A1527BE9-E579-4262-BE9D-B17E72394DCE}" destId="{508F83FC-1AD9-46BC-AC6F-D396559E6CC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E7955E1-55EB-4F08-AC70-CFCA80EDD378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ED0DB18D-E404-4CB2-A6A9-45AB0820EBC1}">
      <dgm:prSet phldrT="[Texto]" custT="1"/>
      <dgm:spPr/>
      <dgm:t>
        <a:bodyPr/>
        <a:lstStyle/>
        <a:p>
          <a:r>
            <a:rPr lang="es-ES" sz="1400" b="0" i="0" dirty="0">
              <a:highlight>
                <a:srgbClr val="000000"/>
              </a:highlight>
              <a:latin typeface="Comic Sans MS" panose="030F0702030302020204" pitchFamily="66" charset="0"/>
            </a:rPr>
            <a:t>Toma de decisiones</a:t>
          </a:r>
          <a:endParaRPr lang="es-ES" sz="1400" dirty="0">
            <a:highlight>
              <a:srgbClr val="000000"/>
            </a:highlight>
            <a:latin typeface="Comic Sans MS" panose="030F0702030302020204" pitchFamily="66" charset="0"/>
          </a:endParaRPr>
        </a:p>
        <a:p>
          <a:r>
            <a:rPr lang="es-ES" sz="1400" b="0" i="0" dirty="0">
              <a:highlight>
                <a:srgbClr val="000000"/>
              </a:highlight>
              <a:latin typeface="Comic Sans MS" panose="030F0702030302020204" pitchFamily="66" charset="0"/>
            </a:rPr>
            <a:t>Afrontar y superar el fracaso</a:t>
          </a:r>
          <a:endParaRPr lang="es-ES" sz="1400" dirty="0">
            <a:highlight>
              <a:srgbClr val="000000"/>
            </a:highlight>
            <a:latin typeface="Comic Sans MS" panose="030F0702030302020204" pitchFamily="66" charset="0"/>
          </a:endParaRPr>
        </a:p>
        <a:p>
          <a:r>
            <a:rPr lang="es-ES" sz="1400" b="0" i="0" dirty="0">
              <a:highlight>
                <a:srgbClr val="000000"/>
              </a:highlight>
              <a:latin typeface="Comic Sans MS" panose="030F0702030302020204" pitchFamily="66" charset="0"/>
            </a:rPr>
            <a:t>Disfrutar adecuadamente el éxito</a:t>
          </a:r>
          <a:endParaRPr lang="es-CO" sz="1400" dirty="0">
            <a:highlight>
              <a:srgbClr val="000000"/>
            </a:highlight>
            <a:latin typeface="Comic Sans MS" panose="030F0702030302020204" pitchFamily="66" charset="0"/>
          </a:endParaRPr>
        </a:p>
      </dgm:t>
    </dgm:pt>
    <dgm:pt modelId="{6174F8C0-2955-49FA-B652-18C0B66235D6}" type="parTrans" cxnId="{EA653114-3BE6-4F6F-8172-B17677A0D4F9}">
      <dgm:prSet/>
      <dgm:spPr/>
      <dgm:t>
        <a:bodyPr/>
        <a:lstStyle/>
        <a:p>
          <a:endParaRPr lang="es-CO"/>
        </a:p>
      </dgm:t>
    </dgm:pt>
    <dgm:pt modelId="{ECBD721A-77A2-4D7D-87FD-84C41A3CF035}" type="sibTrans" cxnId="{EA653114-3BE6-4F6F-8172-B17677A0D4F9}">
      <dgm:prSet/>
      <dgm:spPr/>
      <dgm:t>
        <a:bodyPr/>
        <a:lstStyle/>
        <a:p>
          <a:endParaRPr lang="es-CO"/>
        </a:p>
      </dgm:t>
    </dgm:pt>
    <dgm:pt modelId="{C113D5D5-CE95-475A-A897-A20CB1EAA6AA}">
      <dgm:prSet phldrT="[Texto]" custT="1"/>
      <dgm:spPr/>
      <dgm:t>
        <a:bodyPr/>
        <a:lstStyle/>
        <a:p>
          <a:r>
            <a:rPr lang="es-ES" sz="1400" b="0" i="0" dirty="0">
              <a:highlight>
                <a:srgbClr val="000000"/>
              </a:highlight>
              <a:latin typeface="Comic Sans MS" panose="030F0702030302020204" pitchFamily="66" charset="0"/>
            </a:rPr>
            <a:t>Interacción con otras personas</a:t>
          </a:r>
          <a:endParaRPr lang="es-ES" sz="1400" dirty="0">
            <a:highlight>
              <a:srgbClr val="000000"/>
            </a:highlight>
            <a:latin typeface="Comic Sans MS" panose="030F0702030302020204" pitchFamily="66" charset="0"/>
          </a:endParaRPr>
        </a:p>
        <a:p>
          <a:r>
            <a:rPr lang="es-ES" sz="1400" b="0" i="0" dirty="0">
              <a:highlight>
                <a:srgbClr val="000000"/>
              </a:highlight>
              <a:latin typeface="Comic Sans MS" panose="030F0702030302020204" pitchFamily="66" charset="0"/>
            </a:rPr>
            <a:t>Actitud favorable hacia el trabajo</a:t>
          </a:r>
          <a:endParaRPr lang="es-ES" sz="1400" dirty="0">
            <a:highlight>
              <a:srgbClr val="000000"/>
            </a:highlight>
            <a:latin typeface="Comic Sans MS" panose="030F0702030302020204" pitchFamily="66" charset="0"/>
          </a:endParaRPr>
        </a:p>
        <a:p>
          <a:r>
            <a:rPr lang="es-ES" sz="1400" b="0" i="0" dirty="0">
              <a:highlight>
                <a:srgbClr val="000000"/>
              </a:highlight>
              <a:latin typeface="Comic Sans MS" panose="030F0702030302020204" pitchFamily="66" charset="0"/>
            </a:rPr>
            <a:t>Actitud de servicio</a:t>
          </a:r>
          <a:endParaRPr lang="es-CO" sz="1400" dirty="0">
            <a:highlight>
              <a:srgbClr val="000000"/>
            </a:highlight>
            <a:latin typeface="Comic Sans MS" panose="030F0702030302020204" pitchFamily="66" charset="0"/>
          </a:endParaRPr>
        </a:p>
      </dgm:t>
    </dgm:pt>
    <dgm:pt modelId="{CBD58E78-A96C-4F1F-9211-8B291AFEB4E6}" type="parTrans" cxnId="{2BB278B0-3EF3-4BEB-8920-51CDD0B548CA}">
      <dgm:prSet/>
      <dgm:spPr/>
      <dgm:t>
        <a:bodyPr/>
        <a:lstStyle/>
        <a:p>
          <a:endParaRPr lang="es-CO"/>
        </a:p>
      </dgm:t>
    </dgm:pt>
    <dgm:pt modelId="{229B492E-6FA9-4892-921C-FBA12D130448}" type="sibTrans" cxnId="{2BB278B0-3EF3-4BEB-8920-51CDD0B548CA}">
      <dgm:prSet/>
      <dgm:spPr/>
      <dgm:t>
        <a:bodyPr/>
        <a:lstStyle/>
        <a:p>
          <a:endParaRPr lang="es-CO"/>
        </a:p>
      </dgm:t>
    </dgm:pt>
    <dgm:pt modelId="{D2C836A4-75E0-4F75-8482-6AF30F04D1E6}">
      <dgm:prSet phldrT="[Texto]" custT="1"/>
      <dgm:spPr/>
      <dgm:t>
        <a:bodyPr/>
        <a:lstStyle/>
        <a:p>
          <a:r>
            <a:rPr lang="es-ES" sz="2000" b="0" i="0" dirty="0">
              <a:highlight>
                <a:srgbClr val="000000"/>
              </a:highlight>
              <a:latin typeface="Comic Sans MS" panose="030F0702030302020204" pitchFamily="66" charset="0"/>
            </a:rPr>
            <a:t>Resolución de conflictos</a:t>
          </a:r>
          <a:endParaRPr lang="es-CO" sz="2000" dirty="0">
            <a:highlight>
              <a:srgbClr val="000000"/>
            </a:highlight>
            <a:latin typeface="Comic Sans MS" panose="030F0702030302020204" pitchFamily="66" charset="0"/>
          </a:endParaRPr>
        </a:p>
      </dgm:t>
    </dgm:pt>
    <dgm:pt modelId="{3F78C1B5-3D80-4081-BFDD-8B4DB3574EE9}" type="parTrans" cxnId="{65A87AA7-146D-4958-BF07-321CC1085DCA}">
      <dgm:prSet/>
      <dgm:spPr/>
      <dgm:t>
        <a:bodyPr/>
        <a:lstStyle/>
        <a:p>
          <a:endParaRPr lang="es-CO"/>
        </a:p>
      </dgm:t>
    </dgm:pt>
    <dgm:pt modelId="{759A5BD6-57E8-4425-9BBE-C399D786C7B4}" type="sibTrans" cxnId="{65A87AA7-146D-4958-BF07-321CC1085DCA}">
      <dgm:prSet/>
      <dgm:spPr/>
      <dgm:t>
        <a:bodyPr/>
        <a:lstStyle/>
        <a:p>
          <a:endParaRPr lang="es-CO"/>
        </a:p>
      </dgm:t>
    </dgm:pt>
    <dgm:pt modelId="{C9A7257A-979D-47CA-B3C2-99DBBAE46DD3}" type="pres">
      <dgm:prSet presAssocID="{CE7955E1-55EB-4F08-AC70-CFCA80EDD378}" presName="Name0" presStyleCnt="0">
        <dgm:presLayoutVars>
          <dgm:dir/>
          <dgm:resizeHandles val="exact"/>
        </dgm:presLayoutVars>
      </dgm:prSet>
      <dgm:spPr/>
    </dgm:pt>
    <dgm:pt modelId="{5FA7275B-7610-4AC3-A9BD-9D4E3DBBACCF}" type="pres">
      <dgm:prSet presAssocID="{ED0DB18D-E404-4CB2-A6A9-45AB0820EBC1}" presName="composite" presStyleCnt="0"/>
      <dgm:spPr/>
    </dgm:pt>
    <dgm:pt modelId="{18588EF7-E5FF-4EAC-BCEF-6DF39EA64675}" type="pres">
      <dgm:prSet presAssocID="{ED0DB18D-E404-4CB2-A6A9-45AB0820EBC1}" presName="rect1" presStyleLbl="bgImgPlace1" presStyleIdx="0" presStyleCnt="3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DF7C9FE0-986E-4CC5-9231-7D4984DF1A4F}" type="pres">
      <dgm:prSet presAssocID="{ED0DB18D-E404-4CB2-A6A9-45AB0820EBC1}" presName="wedgeRectCallout1" presStyleLbl="node1" presStyleIdx="0" presStyleCnt="3">
        <dgm:presLayoutVars>
          <dgm:bulletEnabled val="1"/>
        </dgm:presLayoutVars>
      </dgm:prSet>
      <dgm:spPr/>
    </dgm:pt>
    <dgm:pt modelId="{E6CC34EB-1E35-4980-95CF-731F7FA73D3C}" type="pres">
      <dgm:prSet presAssocID="{ECBD721A-77A2-4D7D-87FD-84C41A3CF035}" presName="sibTrans" presStyleCnt="0"/>
      <dgm:spPr/>
    </dgm:pt>
    <dgm:pt modelId="{B5F65F4E-92C4-4BB1-8A47-B1D39C40E739}" type="pres">
      <dgm:prSet presAssocID="{C113D5D5-CE95-475A-A897-A20CB1EAA6AA}" presName="composite" presStyleCnt="0"/>
      <dgm:spPr/>
    </dgm:pt>
    <dgm:pt modelId="{13B5CB7E-081E-483B-AF9F-C18FB1FE5E49}" type="pres">
      <dgm:prSet presAssocID="{C113D5D5-CE95-475A-A897-A20CB1EAA6AA}" presName="rect1" presStyleLbl="bgImgPlace1" presStyleIdx="1" presStyleCnt="3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8B5DEF76-7F15-4E20-BA8A-3F41B335AD35}" type="pres">
      <dgm:prSet presAssocID="{C113D5D5-CE95-475A-A897-A20CB1EAA6AA}" presName="wedgeRectCallout1" presStyleLbl="node1" presStyleIdx="1" presStyleCnt="3">
        <dgm:presLayoutVars>
          <dgm:bulletEnabled val="1"/>
        </dgm:presLayoutVars>
      </dgm:prSet>
      <dgm:spPr/>
    </dgm:pt>
    <dgm:pt modelId="{F405D630-8F4B-4DD0-9EEA-82ADFF3E1B32}" type="pres">
      <dgm:prSet presAssocID="{229B492E-6FA9-4892-921C-FBA12D130448}" presName="sibTrans" presStyleCnt="0"/>
      <dgm:spPr/>
    </dgm:pt>
    <dgm:pt modelId="{0B5358E5-FEC6-4EEA-BE5B-3B17B284FADA}" type="pres">
      <dgm:prSet presAssocID="{D2C836A4-75E0-4F75-8482-6AF30F04D1E6}" presName="composite" presStyleCnt="0"/>
      <dgm:spPr/>
    </dgm:pt>
    <dgm:pt modelId="{597C1486-B0B4-4A6F-914D-1FA4EB200C7D}" type="pres">
      <dgm:prSet presAssocID="{D2C836A4-75E0-4F75-8482-6AF30F04D1E6}" presName="rect1" presStyleLbl="bgImgPlace1" presStyleIdx="2" presStyleCnt="3"/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2868A0CB-61A5-470F-98F6-64F2BD1D74FF}" type="pres">
      <dgm:prSet presAssocID="{D2C836A4-75E0-4F75-8482-6AF30F04D1E6}" presName="wedgeRectCallout1" presStyleLbl="node1" presStyleIdx="2" presStyleCnt="3">
        <dgm:presLayoutVars>
          <dgm:bulletEnabled val="1"/>
        </dgm:presLayoutVars>
      </dgm:prSet>
      <dgm:spPr/>
    </dgm:pt>
  </dgm:ptLst>
  <dgm:cxnLst>
    <dgm:cxn modelId="{EA653114-3BE6-4F6F-8172-B17677A0D4F9}" srcId="{CE7955E1-55EB-4F08-AC70-CFCA80EDD378}" destId="{ED0DB18D-E404-4CB2-A6A9-45AB0820EBC1}" srcOrd="0" destOrd="0" parTransId="{6174F8C0-2955-49FA-B652-18C0B66235D6}" sibTransId="{ECBD721A-77A2-4D7D-87FD-84C41A3CF035}"/>
    <dgm:cxn modelId="{1512D121-3F86-4260-AC49-D0B5D5141533}" type="presOf" srcId="{ED0DB18D-E404-4CB2-A6A9-45AB0820EBC1}" destId="{DF7C9FE0-986E-4CC5-9231-7D4984DF1A4F}" srcOrd="0" destOrd="0" presId="urn:microsoft.com/office/officeart/2008/layout/BendingPictureCaptionList"/>
    <dgm:cxn modelId="{5265255F-ED0E-41C6-8B0A-807F7CC739CA}" type="presOf" srcId="{CE7955E1-55EB-4F08-AC70-CFCA80EDD378}" destId="{C9A7257A-979D-47CA-B3C2-99DBBAE46DD3}" srcOrd="0" destOrd="0" presId="urn:microsoft.com/office/officeart/2008/layout/BendingPictureCaptionList"/>
    <dgm:cxn modelId="{95C20549-0BAA-4ECA-8654-A13E1E137D42}" type="presOf" srcId="{C113D5D5-CE95-475A-A897-A20CB1EAA6AA}" destId="{8B5DEF76-7F15-4E20-BA8A-3F41B335AD35}" srcOrd="0" destOrd="0" presId="urn:microsoft.com/office/officeart/2008/layout/BendingPictureCaptionList"/>
    <dgm:cxn modelId="{65A87AA7-146D-4958-BF07-321CC1085DCA}" srcId="{CE7955E1-55EB-4F08-AC70-CFCA80EDD378}" destId="{D2C836A4-75E0-4F75-8482-6AF30F04D1E6}" srcOrd="2" destOrd="0" parTransId="{3F78C1B5-3D80-4081-BFDD-8B4DB3574EE9}" sibTransId="{759A5BD6-57E8-4425-9BBE-C399D786C7B4}"/>
    <dgm:cxn modelId="{2BB278B0-3EF3-4BEB-8920-51CDD0B548CA}" srcId="{CE7955E1-55EB-4F08-AC70-CFCA80EDD378}" destId="{C113D5D5-CE95-475A-A897-A20CB1EAA6AA}" srcOrd="1" destOrd="0" parTransId="{CBD58E78-A96C-4F1F-9211-8B291AFEB4E6}" sibTransId="{229B492E-6FA9-4892-921C-FBA12D130448}"/>
    <dgm:cxn modelId="{F2DA91EA-7AAA-4C89-9BF6-BCD99C6AC35C}" type="presOf" srcId="{D2C836A4-75E0-4F75-8482-6AF30F04D1E6}" destId="{2868A0CB-61A5-470F-98F6-64F2BD1D74FF}" srcOrd="0" destOrd="0" presId="urn:microsoft.com/office/officeart/2008/layout/BendingPictureCaptionList"/>
    <dgm:cxn modelId="{FF113BDB-0110-4B65-A0B6-6F513596A057}" type="presParOf" srcId="{C9A7257A-979D-47CA-B3C2-99DBBAE46DD3}" destId="{5FA7275B-7610-4AC3-A9BD-9D4E3DBBACCF}" srcOrd="0" destOrd="0" presId="urn:microsoft.com/office/officeart/2008/layout/BendingPictureCaptionList"/>
    <dgm:cxn modelId="{FE0997B1-403E-46CC-94C4-A3BF4FCEFCCD}" type="presParOf" srcId="{5FA7275B-7610-4AC3-A9BD-9D4E3DBBACCF}" destId="{18588EF7-E5FF-4EAC-BCEF-6DF39EA64675}" srcOrd="0" destOrd="0" presId="urn:microsoft.com/office/officeart/2008/layout/BendingPictureCaptionList"/>
    <dgm:cxn modelId="{B8B7CBF9-FAB8-48F6-B492-DEE1F0CF75A8}" type="presParOf" srcId="{5FA7275B-7610-4AC3-A9BD-9D4E3DBBACCF}" destId="{DF7C9FE0-986E-4CC5-9231-7D4984DF1A4F}" srcOrd="1" destOrd="0" presId="urn:microsoft.com/office/officeart/2008/layout/BendingPictureCaptionList"/>
    <dgm:cxn modelId="{00A57E18-0C6B-4498-99FD-298D16337810}" type="presParOf" srcId="{C9A7257A-979D-47CA-B3C2-99DBBAE46DD3}" destId="{E6CC34EB-1E35-4980-95CF-731F7FA73D3C}" srcOrd="1" destOrd="0" presId="urn:microsoft.com/office/officeart/2008/layout/BendingPictureCaptionList"/>
    <dgm:cxn modelId="{92320FDA-9BD3-4B49-A7CB-B605C583F58F}" type="presParOf" srcId="{C9A7257A-979D-47CA-B3C2-99DBBAE46DD3}" destId="{B5F65F4E-92C4-4BB1-8A47-B1D39C40E739}" srcOrd="2" destOrd="0" presId="urn:microsoft.com/office/officeart/2008/layout/BendingPictureCaptionList"/>
    <dgm:cxn modelId="{5F2EF6A2-FE59-4BD7-A355-04D2E299CC8C}" type="presParOf" srcId="{B5F65F4E-92C4-4BB1-8A47-B1D39C40E739}" destId="{13B5CB7E-081E-483B-AF9F-C18FB1FE5E49}" srcOrd="0" destOrd="0" presId="urn:microsoft.com/office/officeart/2008/layout/BendingPictureCaptionList"/>
    <dgm:cxn modelId="{BD952BD0-77D3-4CDF-993C-C46612C736B8}" type="presParOf" srcId="{B5F65F4E-92C4-4BB1-8A47-B1D39C40E739}" destId="{8B5DEF76-7F15-4E20-BA8A-3F41B335AD35}" srcOrd="1" destOrd="0" presId="urn:microsoft.com/office/officeart/2008/layout/BendingPictureCaptionList"/>
    <dgm:cxn modelId="{A6A75A7F-90EE-4BD1-9F28-23D639159787}" type="presParOf" srcId="{C9A7257A-979D-47CA-B3C2-99DBBAE46DD3}" destId="{F405D630-8F4B-4DD0-9EEA-82ADFF3E1B32}" srcOrd="3" destOrd="0" presId="urn:microsoft.com/office/officeart/2008/layout/BendingPictureCaptionList"/>
    <dgm:cxn modelId="{8C78CD9C-8B2F-454F-842D-BD6CE1B7B434}" type="presParOf" srcId="{C9A7257A-979D-47CA-B3C2-99DBBAE46DD3}" destId="{0B5358E5-FEC6-4EEA-BE5B-3B17B284FADA}" srcOrd="4" destOrd="0" presId="urn:microsoft.com/office/officeart/2008/layout/BendingPictureCaptionList"/>
    <dgm:cxn modelId="{382BA1FE-DC6F-405C-8FE5-05AD9FA34A39}" type="presParOf" srcId="{0B5358E5-FEC6-4EEA-BE5B-3B17B284FADA}" destId="{597C1486-B0B4-4A6F-914D-1FA4EB200C7D}" srcOrd="0" destOrd="0" presId="urn:microsoft.com/office/officeart/2008/layout/BendingPictureCaptionList"/>
    <dgm:cxn modelId="{B45D2D3F-93D3-4BBA-BD8D-97369B6AC069}" type="presParOf" srcId="{0B5358E5-FEC6-4EEA-BE5B-3B17B284FADA}" destId="{2868A0CB-61A5-470F-98F6-64F2BD1D74FF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9648635-D15B-4E67-B6A1-F42B3F5742D5}" type="doc">
      <dgm:prSet loTypeId="urn:microsoft.com/office/officeart/2008/layout/LinedLis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A4BF4681-1938-413C-899E-0C437FA770F4}">
      <dgm:prSet phldrT="[Texto]"/>
      <dgm:spPr/>
      <dgm:t>
        <a:bodyPr/>
        <a:lstStyle/>
        <a:p>
          <a:r>
            <a:rPr lang="es-ES" b="1" i="0" dirty="0">
              <a:solidFill>
                <a:schemeClr val="bg1"/>
              </a:solidFill>
              <a:highlight>
                <a:srgbClr val="000000"/>
              </a:highlight>
              <a:latin typeface="Comic Sans MS" panose="030F0702030302020204" pitchFamily="66" charset="0"/>
            </a:rPr>
            <a:t>Compañeros de trabajo</a:t>
          </a:r>
          <a:endParaRPr lang="es-CO" b="1" dirty="0">
            <a:solidFill>
              <a:schemeClr val="bg1"/>
            </a:solidFill>
            <a:highlight>
              <a:srgbClr val="000000"/>
            </a:highlight>
            <a:latin typeface="Comic Sans MS" panose="030F0702030302020204" pitchFamily="66" charset="0"/>
          </a:endParaRPr>
        </a:p>
      </dgm:t>
    </dgm:pt>
    <dgm:pt modelId="{F616961C-6510-444B-B65D-F5290491F18D}" type="parTrans" cxnId="{6133B7B7-F7B5-4CED-BEB9-79C91937C275}">
      <dgm:prSet/>
      <dgm:spPr/>
      <dgm:t>
        <a:bodyPr/>
        <a:lstStyle/>
        <a:p>
          <a:endParaRPr lang="es-CO"/>
        </a:p>
      </dgm:t>
    </dgm:pt>
    <dgm:pt modelId="{FEC51C54-217E-4A87-B7E6-7B0772BC8780}" type="sibTrans" cxnId="{6133B7B7-F7B5-4CED-BEB9-79C91937C275}">
      <dgm:prSet/>
      <dgm:spPr/>
      <dgm:t>
        <a:bodyPr/>
        <a:lstStyle/>
        <a:p>
          <a:endParaRPr lang="es-CO"/>
        </a:p>
      </dgm:t>
    </dgm:pt>
    <dgm:pt modelId="{F18C8E42-9174-4BFA-A2A3-CFAAADC73517}">
      <dgm:prSet phldrT="[Texto]"/>
      <dgm:spPr/>
      <dgm:t>
        <a:bodyPr/>
        <a:lstStyle/>
        <a:p>
          <a:r>
            <a:rPr lang="es-ES" b="1" i="0" dirty="0">
              <a:solidFill>
                <a:schemeClr val="bg1"/>
              </a:solidFill>
              <a:highlight>
                <a:srgbClr val="000000"/>
              </a:highlight>
              <a:latin typeface="Comic Sans MS" panose="030F0702030302020204" pitchFamily="66" charset="0"/>
            </a:rPr>
            <a:t>Clientes</a:t>
          </a:r>
          <a:endParaRPr lang="es-CO" b="1" dirty="0">
            <a:solidFill>
              <a:schemeClr val="bg1"/>
            </a:solidFill>
            <a:highlight>
              <a:srgbClr val="000000"/>
            </a:highlight>
            <a:latin typeface="Comic Sans MS" panose="030F0702030302020204" pitchFamily="66" charset="0"/>
          </a:endParaRPr>
        </a:p>
      </dgm:t>
    </dgm:pt>
    <dgm:pt modelId="{17054E87-02B9-4C9D-A0E4-7CC6A25DD122}" type="parTrans" cxnId="{E2D97F7C-D90E-4328-942D-AB53DF8F713C}">
      <dgm:prSet/>
      <dgm:spPr/>
      <dgm:t>
        <a:bodyPr/>
        <a:lstStyle/>
        <a:p>
          <a:endParaRPr lang="es-CO"/>
        </a:p>
      </dgm:t>
    </dgm:pt>
    <dgm:pt modelId="{3B608285-B2BB-46CA-912B-830792075F15}" type="sibTrans" cxnId="{E2D97F7C-D90E-4328-942D-AB53DF8F713C}">
      <dgm:prSet/>
      <dgm:spPr/>
      <dgm:t>
        <a:bodyPr/>
        <a:lstStyle/>
        <a:p>
          <a:endParaRPr lang="es-CO"/>
        </a:p>
      </dgm:t>
    </dgm:pt>
    <dgm:pt modelId="{CAD829F8-1430-4212-9A47-F05979573A5F}">
      <dgm:prSet phldrT="[Texto]"/>
      <dgm:spPr/>
      <dgm:t>
        <a:bodyPr/>
        <a:lstStyle/>
        <a:p>
          <a:r>
            <a:rPr lang="es-ES" b="1" i="0" dirty="0">
              <a:solidFill>
                <a:schemeClr val="bg1"/>
              </a:solidFill>
              <a:highlight>
                <a:srgbClr val="000000"/>
              </a:highlight>
              <a:latin typeface="Comic Sans MS" panose="030F0702030302020204" pitchFamily="66" charset="0"/>
            </a:rPr>
            <a:t>Jefes</a:t>
          </a:r>
          <a:endParaRPr lang="es-CO" b="1" dirty="0">
            <a:solidFill>
              <a:schemeClr val="bg1"/>
            </a:solidFill>
            <a:highlight>
              <a:srgbClr val="000000"/>
            </a:highlight>
            <a:latin typeface="Comic Sans MS" panose="030F0702030302020204" pitchFamily="66" charset="0"/>
          </a:endParaRPr>
        </a:p>
      </dgm:t>
    </dgm:pt>
    <dgm:pt modelId="{90C7FA68-E430-4FF1-9387-0440D9CA7056}" type="parTrans" cxnId="{ADCE62AC-ED6E-4F52-AE7F-3E127E5CC56C}">
      <dgm:prSet/>
      <dgm:spPr/>
      <dgm:t>
        <a:bodyPr/>
        <a:lstStyle/>
        <a:p>
          <a:endParaRPr lang="es-CO"/>
        </a:p>
      </dgm:t>
    </dgm:pt>
    <dgm:pt modelId="{7CAA80A9-155F-4A6A-9E21-91D0FEC34423}" type="sibTrans" cxnId="{ADCE62AC-ED6E-4F52-AE7F-3E127E5CC56C}">
      <dgm:prSet/>
      <dgm:spPr/>
      <dgm:t>
        <a:bodyPr/>
        <a:lstStyle/>
        <a:p>
          <a:endParaRPr lang="es-CO"/>
        </a:p>
      </dgm:t>
    </dgm:pt>
    <dgm:pt modelId="{756ED2AB-92EC-4CA5-AD54-05F0D79DAD82}">
      <dgm:prSet phldrT="[Texto]"/>
      <dgm:spPr/>
      <dgm:t>
        <a:bodyPr/>
        <a:lstStyle/>
        <a:p>
          <a:r>
            <a:rPr lang="es-ES" b="1" i="0" dirty="0">
              <a:solidFill>
                <a:schemeClr val="bg1"/>
              </a:solidFill>
              <a:highlight>
                <a:srgbClr val="000000"/>
              </a:highlight>
              <a:latin typeface="Comic Sans MS" panose="030F0702030302020204" pitchFamily="66" charset="0"/>
            </a:rPr>
            <a:t>Colaboradores</a:t>
          </a:r>
          <a:endParaRPr lang="es-CO" b="1" dirty="0">
            <a:solidFill>
              <a:schemeClr val="bg1"/>
            </a:solidFill>
            <a:highlight>
              <a:srgbClr val="000000"/>
            </a:highlight>
            <a:latin typeface="Comic Sans MS" panose="030F0702030302020204" pitchFamily="66" charset="0"/>
          </a:endParaRPr>
        </a:p>
      </dgm:t>
    </dgm:pt>
    <dgm:pt modelId="{38493CC4-8B1F-40FB-A456-2C8356624B6C}" type="parTrans" cxnId="{778C329E-1BC3-4F49-8619-497C8B7724CE}">
      <dgm:prSet/>
      <dgm:spPr/>
      <dgm:t>
        <a:bodyPr/>
        <a:lstStyle/>
        <a:p>
          <a:endParaRPr lang="es-CO"/>
        </a:p>
      </dgm:t>
    </dgm:pt>
    <dgm:pt modelId="{9D0BA6EA-6A72-4D6C-9E29-8F4BEDE43BE6}" type="sibTrans" cxnId="{778C329E-1BC3-4F49-8619-497C8B7724CE}">
      <dgm:prSet/>
      <dgm:spPr/>
      <dgm:t>
        <a:bodyPr/>
        <a:lstStyle/>
        <a:p>
          <a:endParaRPr lang="es-CO"/>
        </a:p>
      </dgm:t>
    </dgm:pt>
    <dgm:pt modelId="{9DD7BC69-C719-4D60-AED8-A60CE9EAFC91}">
      <dgm:prSet phldrT="[Texto]"/>
      <dgm:spPr/>
      <dgm:t>
        <a:bodyPr/>
        <a:lstStyle/>
        <a:p>
          <a:r>
            <a:rPr lang="es-ES" b="1" i="0" dirty="0">
              <a:solidFill>
                <a:schemeClr val="bg1"/>
              </a:solidFill>
              <a:highlight>
                <a:srgbClr val="000000"/>
              </a:highlight>
              <a:latin typeface="Comic Sans MS" panose="030F0702030302020204" pitchFamily="66" charset="0"/>
            </a:rPr>
            <a:t>Proveedores</a:t>
          </a:r>
          <a:endParaRPr lang="es-CO" b="1" dirty="0">
            <a:solidFill>
              <a:schemeClr val="bg1"/>
            </a:solidFill>
            <a:highlight>
              <a:srgbClr val="000000"/>
            </a:highlight>
            <a:latin typeface="Comic Sans MS" panose="030F0702030302020204" pitchFamily="66" charset="0"/>
          </a:endParaRPr>
        </a:p>
      </dgm:t>
    </dgm:pt>
    <dgm:pt modelId="{02EEA7F6-B17F-4892-8B24-B0501D2AE648}" type="parTrans" cxnId="{8F91FC79-D6F9-4392-A1FA-5829F03F34CF}">
      <dgm:prSet/>
      <dgm:spPr/>
      <dgm:t>
        <a:bodyPr/>
        <a:lstStyle/>
        <a:p>
          <a:endParaRPr lang="es-CO"/>
        </a:p>
      </dgm:t>
    </dgm:pt>
    <dgm:pt modelId="{CECC0661-A86F-4503-B529-1D6F341FFE73}" type="sibTrans" cxnId="{8F91FC79-D6F9-4392-A1FA-5829F03F34CF}">
      <dgm:prSet/>
      <dgm:spPr/>
      <dgm:t>
        <a:bodyPr/>
        <a:lstStyle/>
        <a:p>
          <a:endParaRPr lang="es-CO"/>
        </a:p>
      </dgm:t>
    </dgm:pt>
    <dgm:pt modelId="{4C7E609F-85CB-4770-911F-9528DF14D057}">
      <dgm:prSet phldrT="[Texto]"/>
      <dgm:spPr/>
      <dgm:t>
        <a:bodyPr/>
        <a:lstStyle/>
        <a:p>
          <a:r>
            <a:rPr lang="es-ES" b="1" i="0" dirty="0">
              <a:solidFill>
                <a:schemeClr val="bg1"/>
              </a:solidFill>
              <a:highlight>
                <a:srgbClr val="000000"/>
              </a:highlight>
              <a:latin typeface="Comic Sans MS" panose="030F0702030302020204" pitchFamily="66" charset="0"/>
            </a:rPr>
            <a:t>Público en general</a:t>
          </a:r>
          <a:endParaRPr lang="es-CO" b="1" dirty="0">
            <a:solidFill>
              <a:schemeClr val="bg1"/>
            </a:solidFill>
            <a:highlight>
              <a:srgbClr val="000000"/>
            </a:highlight>
            <a:latin typeface="Comic Sans MS" panose="030F0702030302020204" pitchFamily="66" charset="0"/>
          </a:endParaRPr>
        </a:p>
      </dgm:t>
    </dgm:pt>
    <dgm:pt modelId="{6F9FCD2E-00AA-48C7-8B07-52C39D45322C}" type="parTrans" cxnId="{4BD09BB9-F476-4AFF-9DB0-54B9117D4DB0}">
      <dgm:prSet/>
      <dgm:spPr/>
      <dgm:t>
        <a:bodyPr/>
        <a:lstStyle/>
        <a:p>
          <a:endParaRPr lang="es-CO"/>
        </a:p>
      </dgm:t>
    </dgm:pt>
    <dgm:pt modelId="{30E4CBF7-43AB-4135-BFBD-377DD62C3DF3}" type="sibTrans" cxnId="{4BD09BB9-F476-4AFF-9DB0-54B9117D4DB0}">
      <dgm:prSet/>
      <dgm:spPr/>
      <dgm:t>
        <a:bodyPr/>
        <a:lstStyle/>
        <a:p>
          <a:endParaRPr lang="es-CO"/>
        </a:p>
      </dgm:t>
    </dgm:pt>
    <dgm:pt modelId="{25B0EC46-8B8A-4561-9E92-CC37612489E0}">
      <dgm:prSet phldrT="[Texto]"/>
      <dgm:spPr/>
      <dgm:t>
        <a:bodyPr/>
        <a:lstStyle/>
        <a:p>
          <a:r>
            <a:rPr lang="es-CO" b="1" dirty="0">
              <a:solidFill>
                <a:schemeClr val="bg1"/>
              </a:solidFill>
              <a:highlight>
                <a:srgbClr val="000000"/>
              </a:highlight>
              <a:latin typeface="Comic Sans MS" panose="030F0702030302020204" pitchFamily="66" charset="0"/>
            </a:rPr>
            <a:t>Contratistas </a:t>
          </a:r>
        </a:p>
      </dgm:t>
    </dgm:pt>
    <dgm:pt modelId="{0B57B26E-6F43-4EB4-B508-515B0CFD19B3}" type="parTrans" cxnId="{EE9A1589-4A97-463D-8147-5AE92A45590D}">
      <dgm:prSet/>
      <dgm:spPr/>
      <dgm:t>
        <a:bodyPr/>
        <a:lstStyle/>
        <a:p>
          <a:endParaRPr lang="es-CO"/>
        </a:p>
      </dgm:t>
    </dgm:pt>
    <dgm:pt modelId="{1DE17933-A8A8-4B78-B432-DC6FA05F96A7}" type="sibTrans" cxnId="{EE9A1589-4A97-463D-8147-5AE92A45590D}">
      <dgm:prSet/>
      <dgm:spPr/>
      <dgm:t>
        <a:bodyPr/>
        <a:lstStyle/>
        <a:p>
          <a:endParaRPr lang="es-CO"/>
        </a:p>
      </dgm:t>
    </dgm:pt>
    <dgm:pt modelId="{20F1243C-2EAF-485A-A6F2-3C33D5041D1A}" type="pres">
      <dgm:prSet presAssocID="{C9648635-D15B-4E67-B6A1-F42B3F5742D5}" presName="vert0" presStyleCnt="0">
        <dgm:presLayoutVars>
          <dgm:dir/>
          <dgm:animOne val="branch"/>
          <dgm:animLvl val="lvl"/>
        </dgm:presLayoutVars>
      </dgm:prSet>
      <dgm:spPr/>
    </dgm:pt>
    <dgm:pt modelId="{12FB0A28-ECBE-466B-B995-1AAF18B375B2}" type="pres">
      <dgm:prSet presAssocID="{A4BF4681-1938-413C-899E-0C437FA770F4}" presName="thickLine" presStyleLbl="alignNode1" presStyleIdx="0" presStyleCnt="7"/>
      <dgm:spPr/>
    </dgm:pt>
    <dgm:pt modelId="{502C5FC9-D1CF-4A7B-BF2B-8B195792048D}" type="pres">
      <dgm:prSet presAssocID="{A4BF4681-1938-413C-899E-0C437FA770F4}" presName="horz1" presStyleCnt="0"/>
      <dgm:spPr/>
    </dgm:pt>
    <dgm:pt modelId="{093125E9-C6B4-4AD6-9B17-02A8FC38357E}" type="pres">
      <dgm:prSet presAssocID="{A4BF4681-1938-413C-899E-0C437FA770F4}" presName="tx1" presStyleLbl="revTx" presStyleIdx="0" presStyleCnt="7"/>
      <dgm:spPr/>
    </dgm:pt>
    <dgm:pt modelId="{543FDC3A-E966-4AA8-AD42-597744F17EE0}" type="pres">
      <dgm:prSet presAssocID="{A4BF4681-1938-413C-899E-0C437FA770F4}" presName="vert1" presStyleCnt="0"/>
      <dgm:spPr/>
    </dgm:pt>
    <dgm:pt modelId="{DF511897-875B-4EB6-9728-D9B0B055CABA}" type="pres">
      <dgm:prSet presAssocID="{F18C8E42-9174-4BFA-A2A3-CFAAADC73517}" presName="thickLine" presStyleLbl="alignNode1" presStyleIdx="1" presStyleCnt="7"/>
      <dgm:spPr/>
    </dgm:pt>
    <dgm:pt modelId="{842CE939-FAC7-4989-8280-6D224ED26A14}" type="pres">
      <dgm:prSet presAssocID="{F18C8E42-9174-4BFA-A2A3-CFAAADC73517}" presName="horz1" presStyleCnt="0"/>
      <dgm:spPr/>
    </dgm:pt>
    <dgm:pt modelId="{BDE38029-1B46-4EA2-A315-D1C05EEA9450}" type="pres">
      <dgm:prSet presAssocID="{F18C8E42-9174-4BFA-A2A3-CFAAADC73517}" presName="tx1" presStyleLbl="revTx" presStyleIdx="1" presStyleCnt="7"/>
      <dgm:spPr/>
    </dgm:pt>
    <dgm:pt modelId="{29522BEC-F017-4576-9043-AD61FEB9B39F}" type="pres">
      <dgm:prSet presAssocID="{F18C8E42-9174-4BFA-A2A3-CFAAADC73517}" presName="vert1" presStyleCnt="0"/>
      <dgm:spPr/>
    </dgm:pt>
    <dgm:pt modelId="{70F2CF23-56C5-408D-9329-B2B74B84E788}" type="pres">
      <dgm:prSet presAssocID="{CAD829F8-1430-4212-9A47-F05979573A5F}" presName="thickLine" presStyleLbl="alignNode1" presStyleIdx="2" presStyleCnt="7"/>
      <dgm:spPr/>
    </dgm:pt>
    <dgm:pt modelId="{26E26062-59BA-455B-B976-D9038EFB753C}" type="pres">
      <dgm:prSet presAssocID="{CAD829F8-1430-4212-9A47-F05979573A5F}" presName="horz1" presStyleCnt="0"/>
      <dgm:spPr/>
    </dgm:pt>
    <dgm:pt modelId="{A8EEB213-82A1-4EC2-8699-B7C95046A937}" type="pres">
      <dgm:prSet presAssocID="{CAD829F8-1430-4212-9A47-F05979573A5F}" presName="tx1" presStyleLbl="revTx" presStyleIdx="2" presStyleCnt="7"/>
      <dgm:spPr/>
    </dgm:pt>
    <dgm:pt modelId="{D3BA5483-5E96-4686-A72A-DF840384FA67}" type="pres">
      <dgm:prSet presAssocID="{CAD829F8-1430-4212-9A47-F05979573A5F}" presName="vert1" presStyleCnt="0"/>
      <dgm:spPr/>
    </dgm:pt>
    <dgm:pt modelId="{35637A47-CCA9-4576-8F3E-79D38D0DF8AD}" type="pres">
      <dgm:prSet presAssocID="{756ED2AB-92EC-4CA5-AD54-05F0D79DAD82}" presName="thickLine" presStyleLbl="alignNode1" presStyleIdx="3" presStyleCnt="7"/>
      <dgm:spPr/>
    </dgm:pt>
    <dgm:pt modelId="{DE287860-D2C6-4064-AA4A-45AA1F4547B2}" type="pres">
      <dgm:prSet presAssocID="{756ED2AB-92EC-4CA5-AD54-05F0D79DAD82}" presName="horz1" presStyleCnt="0"/>
      <dgm:spPr/>
    </dgm:pt>
    <dgm:pt modelId="{06BF1CAD-11C8-4017-8353-CC52582540A7}" type="pres">
      <dgm:prSet presAssocID="{756ED2AB-92EC-4CA5-AD54-05F0D79DAD82}" presName="tx1" presStyleLbl="revTx" presStyleIdx="3" presStyleCnt="7"/>
      <dgm:spPr/>
    </dgm:pt>
    <dgm:pt modelId="{76AB555E-B751-45FB-9AC1-936E016C75CF}" type="pres">
      <dgm:prSet presAssocID="{756ED2AB-92EC-4CA5-AD54-05F0D79DAD82}" presName="vert1" presStyleCnt="0"/>
      <dgm:spPr/>
    </dgm:pt>
    <dgm:pt modelId="{15A0AAE0-AC9E-4BF9-AB14-B85F7A5E755C}" type="pres">
      <dgm:prSet presAssocID="{9DD7BC69-C719-4D60-AED8-A60CE9EAFC91}" presName="thickLine" presStyleLbl="alignNode1" presStyleIdx="4" presStyleCnt="7"/>
      <dgm:spPr/>
    </dgm:pt>
    <dgm:pt modelId="{0C75C0C0-6B7F-464E-85BB-ACE96D70E491}" type="pres">
      <dgm:prSet presAssocID="{9DD7BC69-C719-4D60-AED8-A60CE9EAFC91}" presName="horz1" presStyleCnt="0"/>
      <dgm:spPr/>
    </dgm:pt>
    <dgm:pt modelId="{C15A7CE1-5535-47EC-BF36-82CE7CE24981}" type="pres">
      <dgm:prSet presAssocID="{9DD7BC69-C719-4D60-AED8-A60CE9EAFC91}" presName="tx1" presStyleLbl="revTx" presStyleIdx="4" presStyleCnt="7"/>
      <dgm:spPr/>
    </dgm:pt>
    <dgm:pt modelId="{2738F5BD-C81D-47CB-A13A-5E860E4FB60E}" type="pres">
      <dgm:prSet presAssocID="{9DD7BC69-C719-4D60-AED8-A60CE9EAFC91}" presName="vert1" presStyleCnt="0"/>
      <dgm:spPr/>
    </dgm:pt>
    <dgm:pt modelId="{12136215-6309-4565-B4B6-08A4ECA213E6}" type="pres">
      <dgm:prSet presAssocID="{4C7E609F-85CB-4770-911F-9528DF14D057}" presName="thickLine" presStyleLbl="alignNode1" presStyleIdx="5" presStyleCnt="7"/>
      <dgm:spPr/>
    </dgm:pt>
    <dgm:pt modelId="{60BC7E49-4701-4D5A-95DB-693F77CD347D}" type="pres">
      <dgm:prSet presAssocID="{4C7E609F-85CB-4770-911F-9528DF14D057}" presName="horz1" presStyleCnt="0"/>
      <dgm:spPr/>
    </dgm:pt>
    <dgm:pt modelId="{B6F826E1-09F8-4BD2-9129-02A76946BB11}" type="pres">
      <dgm:prSet presAssocID="{4C7E609F-85CB-4770-911F-9528DF14D057}" presName="tx1" presStyleLbl="revTx" presStyleIdx="5" presStyleCnt="7"/>
      <dgm:spPr/>
    </dgm:pt>
    <dgm:pt modelId="{0591230D-EEC7-406A-9038-92A050F2A2D7}" type="pres">
      <dgm:prSet presAssocID="{4C7E609F-85CB-4770-911F-9528DF14D057}" presName="vert1" presStyleCnt="0"/>
      <dgm:spPr/>
    </dgm:pt>
    <dgm:pt modelId="{A02D35AA-3C9C-4C9A-AF11-B4F08C229F83}" type="pres">
      <dgm:prSet presAssocID="{25B0EC46-8B8A-4561-9E92-CC37612489E0}" presName="thickLine" presStyleLbl="alignNode1" presStyleIdx="6" presStyleCnt="7"/>
      <dgm:spPr/>
    </dgm:pt>
    <dgm:pt modelId="{1529D52D-7BA2-4B7D-A286-8597D26510D7}" type="pres">
      <dgm:prSet presAssocID="{25B0EC46-8B8A-4561-9E92-CC37612489E0}" presName="horz1" presStyleCnt="0"/>
      <dgm:spPr/>
    </dgm:pt>
    <dgm:pt modelId="{EAA5F99D-6778-412E-BFB1-FE0A88739B19}" type="pres">
      <dgm:prSet presAssocID="{25B0EC46-8B8A-4561-9E92-CC37612489E0}" presName="tx1" presStyleLbl="revTx" presStyleIdx="6" presStyleCnt="7"/>
      <dgm:spPr/>
    </dgm:pt>
    <dgm:pt modelId="{6561F7D0-D4B0-4902-8D2E-5405FADA188C}" type="pres">
      <dgm:prSet presAssocID="{25B0EC46-8B8A-4561-9E92-CC37612489E0}" presName="vert1" presStyleCnt="0"/>
      <dgm:spPr/>
    </dgm:pt>
  </dgm:ptLst>
  <dgm:cxnLst>
    <dgm:cxn modelId="{6BAA3B0A-F753-4D1F-8B8C-2E1B5F9FBC5D}" type="presOf" srcId="{F18C8E42-9174-4BFA-A2A3-CFAAADC73517}" destId="{BDE38029-1B46-4EA2-A315-D1C05EEA9450}" srcOrd="0" destOrd="0" presId="urn:microsoft.com/office/officeart/2008/layout/LinedList"/>
    <dgm:cxn modelId="{EE8E5C46-111E-4C1E-B58D-07F21C0B4F90}" type="presOf" srcId="{C9648635-D15B-4E67-B6A1-F42B3F5742D5}" destId="{20F1243C-2EAF-485A-A6F2-3C33D5041D1A}" srcOrd="0" destOrd="0" presId="urn:microsoft.com/office/officeart/2008/layout/LinedList"/>
    <dgm:cxn modelId="{E7D75A53-6E17-4ECA-BC0C-6A9618306A45}" type="presOf" srcId="{9DD7BC69-C719-4D60-AED8-A60CE9EAFC91}" destId="{C15A7CE1-5535-47EC-BF36-82CE7CE24981}" srcOrd="0" destOrd="0" presId="urn:microsoft.com/office/officeart/2008/layout/LinedList"/>
    <dgm:cxn modelId="{8F91FC79-D6F9-4392-A1FA-5829F03F34CF}" srcId="{C9648635-D15B-4E67-B6A1-F42B3F5742D5}" destId="{9DD7BC69-C719-4D60-AED8-A60CE9EAFC91}" srcOrd="4" destOrd="0" parTransId="{02EEA7F6-B17F-4892-8B24-B0501D2AE648}" sibTransId="{CECC0661-A86F-4503-B529-1D6F341FFE73}"/>
    <dgm:cxn modelId="{7B3BAB5A-BDDB-49D1-A188-C912AF41C822}" type="presOf" srcId="{4C7E609F-85CB-4770-911F-9528DF14D057}" destId="{B6F826E1-09F8-4BD2-9129-02A76946BB11}" srcOrd="0" destOrd="0" presId="urn:microsoft.com/office/officeart/2008/layout/LinedList"/>
    <dgm:cxn modelId="{E2D97F7C-D90E-4328-942D-AB53DF8F713C}" srcId="{C9648635-D15B-4E67-B6A1-F42B3F5742D5}" destId="{F18C8E42-9174-4BFA-A2A3-CFAAADC73517}" srcOrd="1" destOrd="0" parTransId="{17054E87-02B9-4C9D-A0E4-7CC6A25DD122}" sibTransId="{3B608285-B2BB-46CA-912B-830792075F15}"/>
    <dgm:cxn modelId="{EE9A1589-4A97-463D-8147-5AE92A45590D}" srcId="{C9648635-D15B-4E67-B6A1-F42B3F5742D5}" destId="{25B0EC46-8B8A-4561-9E92-CC37612489E0}" srcOrd="6" destOrd="0" parTransId="{0B57B26E-6F43-4EB4-B508-515B0CFD19B3}" sibTransId="{1DE17933-A8A8-4B78-B432-DC6FA05F96A7}"/>
    <dgm:cxn modelId="{B5FEEF9D-54D3-4170-AD67-E4054FEBCB3E}" type="presOf" srcId="{A4BF4681-1938-413C-899E-0C437FA770F4}" destId="{093125E9-C6B4-4AD6-9B17-02A8FC38357E}" srcOrd="0" destOrd="0" presId="urn:microsoft.com/office/officeart/2008/layout/LinedList"/>
    <dgm:cxn modelId="{778C329E-1BC3-4F49-8619-497C8B7724CE}" srcId="{C9648635-D15B-4E67-B6A1-F42B3F5742D5}" destId="{756ED2AB-92EC-4CA5-AD54-05F0D79DAD82}" srcOrd="3" destOrd="0" parTransId="{38493CC4-8B1F-40FB-A456-2C8356624B6C}" sibTransId="{9D0BA6EA-6A72-4D6C-9E29-8F4BEDE43BE6}"/>
    <dgm:cxn modelId="{ADCE62AC-ED6E-4F52-AE7F-3E127E5CC56C}" srcId="{C9648635-D15B-4E67-B6A1-F42B3F5742D5}" destId="{CAD829F8-1430-4212-9A47-F05979573A5F}" srcOrd="2" destOrd="0" parTransId="{90C7FA68-E430-4FF1-9387-0440D9CA7056}" sibTransId="{7CAA80A9-155F-4A6A-9E21-91D0FEC34423}"/>
    <dgm:cxn modelId="{B0B120B4-01AA-41F8-905E-C067A90504D2}" type="presOf" srcId="{CAD829F8-1430-4212-9A47-F05979573A5F}" destId="{A8EEB213-82A1-4EC2-8699-B7C95046A937}" srcOrd="0" destOrd="0" presId="urn:microsoft.com/office/officeart/2008/layout/LinedList"/>
    <dgm:cxn modelId="{A52E8FB7-7AC7-4F46-A4D4-1FA2AC8B71F5}" type="presOf" srcId="{25B0EC46-8B8A-4561-9E92-CC37612489E0}" destId="{EAA5F99D-6778-412E-BFB1-FE0A88739B19}" srcOrd="0" destOrd="0" presId="urn:microsoft.com/office/officeart/2008/layout/LinedList"/>
    <dgm:cxn modelId="{6133B7B7-F7B5-4CED-BEB9-79C91937C275}" srcId="{C9648635-D15B-4E67-B6A1-F42B3F5742D5}" destId="{A4BF4681-1938-413C-899E-0C437FA770F4}" srcOrd="0" destOrd="0" parTransId="{F616961C-6510-444B-B65D-F5290491F18D}" sibTransId="{FEC51C54-217E-4A87-B7E6-7B0772BC8780}"/>
    <dgm:cxn modelId="{4BD09BB9-F476-4AFF-9DB0-54B9117D4DB0}" srcId="{C9648635-D15B-4E67-B6A1-F42B3F5742D5}" destId="{4C7E609F-85CB-4770-911F-9528DF14D057}" srcOrd="5" destOrd="0" parTransId="{6F9FCD2E-00AA-48C7-8B07-52C39D45322C}" sibTransId="{30E4CBF7-43AB-4135-BFBD-377DD62C3DF3}"/>
    <dgm:cxn modelId="{92187FBB-BDD6-4360-8878-8055FE5B8F7B}" type="presOf" srcId="{756ED2AB-92EC-4CA5-AD54-05F0D79DAD82}" destId="{06BF1CAD-11C8-4017-8353-CC52582540A7}" srcOrd="0" destOrd="0" presId="urn:microsoft.com/office/officeart/2008/layout/LinedList"/>
    <dgm:cxn modelId="{5E802DE7-94DA-4E09-9D13-ABFBED69EBA3}" type="presParOf" srcId="{20F1243C-2EAF-485A-A6F2-3C33D5041D1A}" destId="{12FB0A28-ECBE-466B-B995-1AAF18B375B2}" srcOrd="0" destOrd="0" presId="urn:microsoft.com/office/officeart/2008/layout/LinedList"/>
    <dgm:cxn modelId="{DF4D8946-C331-41C9-9EB2-228CC3DEFD0A}" type="presParOf" srcId="{20F1243C-2EAF-485A-A6F2-3C33D5041D1A}" destId="{502C5FC9-D1CF-4A7B-BF2B-8B195792048D}" srcOrd="1" destOrd="0" presId="urn:microsoft.com/office/officeart/2008/layout/LinedList"/>
    <dgm:cxn modelId="{DA065C6D-E643-4B08-96A8-34DE9E989E4F}" type="presParOf" srcId="{502C5FC9-D1CF-4A7B-BF2B-8B195792048D}" destId="{093125E9-C6B4-4AD6-9B17-02A8FC38357E}" srcOrd="0" destOrd="0" presId="urn:microsoft.com/office/officeart/2008/layout/LinedList"/>
    <dgm:cxn modelId="{B0FC3A3E-9B0B-4341-9C57-1EA05468776C}" type="presParOf" srcId="{502C5FC9-D1CF-4A7B-BF2B-8B195792048D}" destId="{543FDC3A-E966-4AA8-AD42-597744F17EE0}" srcOrd="1" destOrd="0" presId="urn:microsoft.com/office/officeart/2008/layout/LinedList"/>
    <dgm:cxn modelId="{8445B3E4-4DA7-4E1B-8F77-9316BF018DBF}" type="presParOf" srcId="{20F1243C-2EAF-485A-A6F2-3C33D5041D1A}" destId="{DF511897-875B-4EB6-9728-D9B0B055CABA}" srcOrd="2" destOrd="0" presId="urn:microsoft.com/office/officeart/2008/layout/LinedList"/>
    <dgm:cxn modelId="{5C766E09-B002-4254-8D6D-A1683EAF16DF}" type="presParOf" srcId="{20F1243C-2EAF-485A-A6F2-3C33D5041D1A}" destId="{842CE939-FAC7-4989-8280-6D224ED26A14}" srcOrd="3" destOrd="0" presId="urn:microsoft.com/office/officeart/2008/layout/LinedList"/>
    <dgm:cxn modelId="{B41F61D9-4A9C-4E9F-B154-6C0DCC022878}" type="presParOf" srcId="{842CE939-FAC7-4989-8280-6D224ED26A14}" destId="{BDE38029-1B46-4EA2-A315-D1C05EEA9450}" srcOrd="0" destOrd="0" presId="urn:microsoft.com/office/officeart/2008/layout/LinedList"/>
    <dgm:cxn modelId="{69F5A88B-6FE9-4D24-A2D9-840C0B06BD40}" type="presParOf" srcId="{842CE939-FAC7-4989-8280-6D224ED26A14}" destId="{29522BEC-F017-4576-9043-AD61FEB9B39F}" srcOrd="1" destOrd="0" presId="urn:microsoft.com/office/officeart/2008/layout/LinedList"/>
    <dgm:cxn modelId="{F9D99D41-2043-47F7-94D2-24C69A293678}" type="presParOf" srcId="{20F1243C-2EAF-485A-A6F2-3C33D5041D1A}" destId="{70F2CF23-56C5-408D-9329-B2B74B84E788}" srcOrd="4" destOrd="0" presId="urn:microsoft.com/office/officeart/2008/layout/LinedList"/>
    <dgm:cxn modelId="{C63AF0A0-E3D7-4D1D-9714-C9DF7ECAE0D3}" type="presParOf" srcId="{20F1243C-2EAF-485A-A6F2-3C33D5041D1A}" destId="{26E26062-59BA-455B-B976-D9038EFB753C}" srcOrd="5" destOrd="0" presId="urn:microsoft.com/office/officeart/2008/layout/LinedList"/>
    <dgm:cxn modelId="{9753A5F7-0382-4C87-88E7-D15A2F9B2F88}" type="presParOf" srcId="{26E26062-59BA-455B-B976-D9038EFB753C}" destId="{A8EEB213-82A1-4EC2-8699-B7C95046A937}" srcOrd="0" destOrd="0" presId="urn:microsoft.com/office/officeart/2008/layout/LinedList"/>
    <dgm:cxn modelId="{FD416414-B9C3-4B07-BB8D-E010951B54B1}" type="presParOf" srcId="{26E26062-59BA-455B-B976-D9038EFB753C}" destId="{D3BA5483-5E96-4686-A72A-DF840384FA67}" srcOrd="1" destOrd="0" presId="urn:microsoft.com/office/officeart/2008/layout/LinedList"/>
    <dgm:cxn modelId="{A375343D-6D63-4F88-AFBC-E1CA1188730F}" type="presParOf" srcId="{20F1243C-2EAF-485A-A6F2-3C33D5041D1A}" destId="{35637A47-CCA9-4576-8F3E-79D38D0DF8AD}" srcOrd="6" destOrd="0" presId="urn:microsoft.com/office/officeart/2008/layout/LinedList"/>
    <dgm:cxn modelId="{6227F0FF-D1C1-4F84-AA4F-9B60B8B46510}" type="presParOf" srcId="{20F1243C-2EAF-485A-A6F2-3C33D5041D1A}" destId="{DE287860-D2C6-4064-AA4A-45AA1F4547B2}" srcOrd="7" destOrd="0" presId="urn:microsoft.com/office/officeart/2008/layout/LinedList"/>
    <dgm:cxn modelId="{404FFB84-99C3-42DB-B652-606C8E0A48A4}" type="presParOf" srcId="{DE287860-D2C6-4064-AA4A-45AA1F4547B2}" destId="{06BF1CAD-11C8-4017-8353-CC52582540A7}" srcOrd="0" destOrd="0" presId="urn:microsoft.com/office/officeart/2008/layout/LinedList"/>
    <dgm:cxn modelId="{43981B7E-8CBA-45E3-B0D7-F19364962489}" type="presParOf" srcId="{DE287860-D2C6-4064-AA4A-45AA1F4547B2}" destId="{76AB555E-B751-45FB-9AC1-936E016C75CF}" srcOrd="1" destOrd="0" presId="urn:microsoft.com/office/officeart/2008/layout/LinedList"/>
    <dgm:cxn modelId="{BFD1090F-33AB-4E58-A6BA-6FDF2802F2AC}" type="presParOf" srcId="{20F1243C-2EAF-485A-A6F2-3C33D5041D1A}" destId="{15A0AAE0-AC9E-4BF9-AB14-B85F7A5E755C}" srcOrd="8" destOrd="0" presId="urn:microsoft.com/office/officeart/2008/layout/LinedList"/>
    <dgm:cxn modelId="{9715A71F-E3B1-400A-949E-2F027C5C3643}" type="presParOf" srcId="{20F1243C-2EAF-485A-A6F2-3C33D5041D1A}" destId="{0C75C0C0-6B7F-464E-85BB-ACE96D70E491}" srcOrd="9" destOrd="0" presId="urn:microsoft.com/office/officeart/2008/layout/LinedList"/>
    <dgm:cxn modelId="{2AC9CB40-4784-4907-94AC-5BBB2E3ADEFD}" type="presParOf" srcId="{0C75C0C0-6B7F-464E-85BB-ACE96D70E491}" destId="{C15A7CE1-5535-47EC-BF36-82CE7CE24981}" srcOrd="0" destOrd="0" presId="urn:microsoft.com/office/officeart/2008/layout/LinedList"/>
    <dgm:cxn modelId="{2B4F5D1A-CE3A-4E2D-BD5E-0D79DB223EA0}" type="presParOf" srcId="{0C75C0C0-6B7F-464E-85BB-ACE96D70E491}" destId="{2738F5BD-C81D-47CB-A13A-5E860E4FB60E}" srcOrd="1" destOrd="0" presId="urn:microsoft.com/office/officeart/2008/layout/LinedList"/>
    <dgm:cxn modelId="{5BB15B21-B997-45A5-8E8B-AE6CD5466168}" type="presParOf" srcId="{20F1243C-2EAF-485A-A6F2-3C33D5041D1A}" destId="{12136215-6309-4565-B4B6-08A4ECA213E6}" srcOrd="10" destOrd="0" presId="urn:microsoft.com/office/officeart/2008/layout/LinedList"/>
    <dgm:cxn modelId="{BD328ECB-FA25-463A-8032-3A56682BF1C8}" type="presParOf" srcId="{20F1243C-2EAF-485A-A6F2-3C33D5041D1A}" destId="{60BC7E49-4701-4D5A-95DB-693F77CD347D}" srcOrd="11" destOrd="0" presId="urn:microsoft.com/office/officeart/2008/layout/LinedList"/>
    <dgm:cxn modelId="{6FDE8A25-689E-4E32-A4B4-DC05D76B04EC}" type="presParOf" srcId="{60BC7E49-4701-4D5A-95DB-693F77CD347D}" destId="{B6F826E1-09F8-4BD2-9129-02A76946BB11}" srcOrd="0" destOrd="0" presId="urn:microsoft.com/office/officeart/2008/layout/LinedList"/>
    <dgm:cxn modelId="{76F01C34-E9ED-4E8B-AE54-277F3E7939D4}" type="presParOf" srcId="{60BC7E49-4701-4D5A-95DB-693F77CD347D}" destId="{0591230D-EEC7-406A-9038-92A050F2A2D7}" srcOrd="1" destOrd="0" presId="urn:microsoft.com/office/officeart/2008/layout/LinedList"/>
    <dgm:cxn modelId="{11392173-8293-4938-A1C7-0515E94F1588}" type="presParOf" srcId="{20F1243C-2EAF-485A-A6F2-3C33D5041D1A}" destId="{A02D35AA-3C9C-4C9A-AF11-B4F08C229F83}" srcOrd="12" destOrd="0" presId="urn:microsoft.com/office/officeart/2008/layout/LinedList"/>
    <dgm:cxn modelId="{225F6299-0962-4686-93ED-C5F23A1C6FE2}" type="presParOf" srcId="{20F1243C-2EAF-485A-A6F2-3C33D5041D1A}" destId="{1529D52D-7BA2-4B7D-A286-8597D26510D7}" srcOrd="13" destOrd="0" presId="urn:microsoft.com/office/officeart/2008/layout/LinedList"/>
    <dgm:cxn modelId="{760EBF51-B955-4BA1-8FA4-D2160DE6016D}" type="presParOf" srcId="{1529D52D-7BA2-4B7D-A286-8597D26510D7}" destId="{EAA5F99D-6778-412E-BFB1-FE0A88739B19}" srcOrd="0" destOrd="0" presId="urn:microsoft.com/office/officeart/2008/layout/LinedList"/>
    <dgm:cxn modelId="{039A4179-C59D-45D6-84D5-44398D9AE004}" type="presParOf" srcId="{1529D52D-7BA2-4B7D-A286-8597D26510D7}" destId="{6561F7D0-D4B0-4902-8D2E-5405FADA188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5F47636-6128-4245-A521-5BDF1321106F}" type="doc">
      <dgm:prSet loTypeId="urn:microsoft.com/office/officeart/2008/layout/LinedLis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3C9F4267-7986-43FF-B5F8-449103C6AD3D}">
      <dgm:prSet phldrT="[Texto]" custT="1"/>
      <dgm:spPr/>
      <dgm:t>
        <a:bodyPr/>
        <a:lstStyle/>
        <a:p>
          <a:r>
            <a:rPr lang="es-ES" sz="1400" b="0" i="0" dirty="0">
              <a:latin typeface="Comic Sans MS" panose="030F0702030302020204" pitchFamily="66" charset="0"/>
            </a:rPr>
            <a:t>Clima Laboral</a:t>
          </a:r>
          <a:endParaRPr lang="es-CO" sz="1400" dirty="0">
            <a:latin typeface="Comic Sans MS" panose="030F0702030302020204" pitchFamily="66" charset="0"/>
          </a:endParaRPr>
        </a:p>
      </dgm:t>
    </dgm:pt>
    <dgm:pt modelId="{FD3CA960-A408-4CC8-81FD-3FBDCB2C833B}" type="parTrans" cxnId="{645297F4-9BA8-48D5-9E09-1A7F85E64091}">
      <dgm:prSet/>
      <dgm:spPr/>
      <dgm:t>
        <a:bodyPr/>
        <a:lstStyle/>
        <a:p>
          <a:endParaRPr lang="es-CO"/>
        </a:p>
      </dgm:t>
    </dgm:pt>
    <dgm:pt modelId="{54AAE679-09AE-4DFB-B58E-6C8B25C12DDC}" type="sibTrans" cxnId="{645297F4-9BA8-48D5-9E09-1A7F85E64091}">
      <dgm:prSet/>
      <dgm:spPr/>
      <dgm:t>
        <a:bodyPr/>
        <a:lstStyle/>
        <a:p>
          <a:endParaRPr lang="es-CO"/>
        </a:p>
      </dgm:t>
    </dgm:pt>
    <dgm:pt modelId="{8DE9D99A-88CB-4E5E-9E46-BE03F80EFF49}">
      <dgm:prSet phldrT="[Texto]"/>
      <dgm:spPr/>
      <dgm:t>
        <a:bodyPr/>
        <a:lstStyle/>
        <a:p>
          <a:r>
            <a:rPr lang="es-CO" dirty="0">
              <a:latin typeface="Comic Sans MS" panose="030F0702030302020204" pitchFamily="66" charset="0"/>
            </a:rPr>
            <a:t>Comunicación Asertiva </a:t>
          </a:r>
        </a:p>
      </dgm:t>
    </dgm:pt>
    <dgm:pt modelId="{04276A81-EF08-4B80-A90A-E9761D3A1267}" type="parTrans" cxnId="{E209F7B4-2F89-4AAD-A274-A5401F974FC0}">
      <dgm:prSet/>
      <dgm:spPr/>
      <dgm:t>
        <a:bodyPr/>
        <a:lstStyle/>
        <a:p>
          <a:endParaRPr lang="es-CO"/>
        </a:p>
      </dgm:t>
    </dgm:pt>
    <dgm:pt modelId="{41455F7F-9359-406D-AEA6-D503B6E61923}" type="sibTrans" cxnId="{E209F7B4-2F89-4AAD-A274-A5401F974FC0}">
      <dgm:prSet/>
      <dgm:spPr/>
      <dgm:t>
        <a:bodyPr/>
        <a:lstStyle/>
        <a:p>
          <a:endParaRPr lang="es-CO"/>
        </a:p>
      </dgm:t>
    </dgm:pt>
    <dgm:pt modelId="{C5EADF8E-DE32-470B-8CBE-A84D2AB80EE5}">
      <dgm:prSet phldrT="[Texto]" custT="1"/>
      <dgm:spPr/>
      <dgm:t>
        <a:bodyPr/>
        <a:lstStyle/>
        <a:p>
          <a:r>
            <a:rPr lang="es-ES" sz="1400" b="0" i="0" dirty="0">
              <a:latin typeface="Comic Sans MS" panose="030F0702030302020204" pitchFamily="66" charset="0"/>
            </a:rPr>
            <a:t>Calidad del Servicio al Cliente</a:t>
          </a:r>
          <a:endParaRPr lang="es-CO" sz="1400" dirty="0">
            <a:latin typeface="Comic Sans MS" panose="030F0702030302020204" pitchFamily="66" charset="0"/>
          </a:endParaRPr>
        </a:p>
      </dgm:t>
    </dgm:pt>
    <dgm:pt modelId="{AAE5B410-0458-4030-9CC3-ABA5ECD0616E}" type="parTrans" cxnId="{7A678AEE-4221-41AE-9EC8-62F046D056D0}">
      <dgm:prSet/>
      <dgm:spPr/>
      <dgm:t>
        <a:bodyPr/>
        <a:lstStyle/>
        <a:p>
          <a:endParaRPr lang="es-CO"/>
        </a:p>
      </dgm:t>
    </dgm:pt>
    <dgm:pt modelId="{7A44D54F-E9EB-46EF-A25E-60A197494670}" type="sibTrans" cxnId="{7A678AEE-4221-41AE-9EC8-62F046D056D0}">
      <dgm:prSet/>
      <dgm:spPr/>
      <dgm:t>
        <a:bodyPr/>
        <a:lstStyle/>
        <a:p>
          <a:endParaRPr lang="es-CO"/>
        </a:p>
      </dgm:t>
    </dgm:pt>
    <dgm:pt modelId="{49EA2B20-67BF-4094-B838-3D9F75B1A9A4}">
      <dgm:prSet phldrT="[Texto]"/>
      <dgm:spPr/>
      <dgm:t>
        <a:bodyPr/>
        <a:lstStyle/>
        <a:p>
          <a:r>
            <a:rPr lang="es-CO" dirty="0">
              <a:latin typeface="Comic Sans MS" panose="030F0702030302020204" pitchFamily="66" charset="0"/>
            </a:rPr>
            <a:t>Cliente Interno</a:t>
          </a:r>
        </a:p>
      </dgm:t>
    </dgm:pt>
    <dgm:pt modelId="{33AE1F28-F15C-4EBC-8211-C633D1F9569D}" type="parTrans" cxnId="{A42F3AA5-A29E-4A46-A221-9B158AD917CE}">
      <dgm:prSet/>
      <dgm:spPr/>
      <dgm:t>
        <a:bodyPr/>
        <a:lstStyle/>
        <a:p>
          <a:endParaRPr lang="es-CO"/>
        </a:p>
      </dgm:t>
    </dgm:pt>
    <dgm:pt modelId="{493416D8-CD4D-40E3-ABFA-688CB27D462F}" type="sibTrans" cxnId="{A42F3AA5-A29E-4A46-A221-9B158AD917CE}">
      <dgm:prSet/>
      <dgm:spPr/>
      <dgm:t>
        <a:bodyPr/>
        <a:lstStyle/>
        <a:p>
          <a:endParaRPr lang="es-CO"/>
        </a:p>
      </dgm:t>
    </dgm:pt>
    <dgm:pt modelId="{D478CED7-0F76-4CAC-B1BE-5BD6C9D5BBD4}">
      <dgm:prSet phldrT="[Texto]" custT="1"/>
      <dgm:spPr/>
      <dgm:t>
        <a:bodyPr/>
        <a:lstStyle/>
        <a:p>
          <a:r>
            <a:rPr lang="es-ES" sz="1400" b="0" i="0" dirty="0">
              <a:latin typeface="Comic Sans MS" panose="030F0702030302020204" pitchFamily="66" charset="0"/>
            </a:rPr>
            <a:t>Resolución de conflictos</a:t>
          </a:r>
          <a:endParaRPr lang="es-CO" sz="1400" dirty="0">
            <a:latin typeface="Comic Sans MS" panose="030F0702030302020204" pitchFamily="66" charset="0"/>
          </a:endParaRPr>
        </a:p>
      </dgm:t>
    </dgm:pt>
    <dgm:pt modelId="{E9DF9873-BE19-47A4-90E1-9FDEB1EC692B}" type="parTrans" cxnId="{90D3BF2E-A45E-4CBF-8840-76E6676C00AC}">
      <dgm:prSet/>
      <dgm:spPr/>
      <dgm:t>
        <a:bodyPr/>
        <a:lstStyle/>
        <a:p>
          <a:endParaRPr lang="es-CO"/>
        </a:p>
      </dgm:t>
    </dgm:pt>
    <dgm:pt modelId="{6DDB053E-EB6A-46CD-9460-22886EC5AA7F}" type="sibTrans" cxnId="{90D3BF2E-A45E-4CBF-8840-76E6676C00AC}">
      <dgm:prSet/>
      <dgm:spPr/>
      <dgm:t>
        <a:bodyPr/>
        <a:lstStyle/>
        <a:p>
          <a:endParaRPr lang="es-CO"/>
        </a:p>
      </dgm:t>
    </dgm:pt>
    <dgm:pt modelId="{71AB6C8D-6DEA-4994-9119-3EDC89F2154A}">
      <dgm:prSet phldrT="[Texto]"/>
      <dgm:spPr/>
      <dgm:t>
        <a:bodyPr/>
        <a:lstStyle/>
        <a:p>
          <a:r>
            <a:rPr lang="es-CO" dirty="0">
              <a:latin typeface="Comic Sans MS" panose="030F0702030302020204" pitchFamily="66" charset="0"/>
            </a:rPr>
            <a:t>Trabajo en Equipo</a:t>
          </a:r>
        </a:p>
      </dgm:t>
    </dgm:pt>
    <dgm:pt modelId="{78E35FB3-A5D7-4051-BD74-55FD01DF1B3D}" type="parTrans" cxnId="{50BC7307-B79B-481F-9F82-AD0C94314D28}">
      <dgm:prSet/>
      <dgm:spPr/>
      <dgm:t>
        <a:bodyPr/>
        <a:lstStyle/>
        <a:p>
          <a:endParaRPr lang="es-CO"/>
        </a:p>
      </dgm:t>
    </dgm:pt>
    <dgm:pt modelId="{56A7B26F-1A2C-4252-8369-33A8D5E3166E}" type="sibTrans" cxnId="{50BC7307-B79B-481F-9F82-AD0C94314D28}">
      <dgm:prSet/>
      <dgm:spPr/>
      <dgm:t>
        <a:bodyPr/>
        <a:lstStyle/>
        <a:p>
          <a:endParaRPr lang="es-CO"/>
        </a:p>
      </dgm:t>
    </dgm:pt>
    <dgm:pt modelId="{2F588828-E083-4BBD-9613-72D5747C175A}" type="pres">
      <dgm:prSet presAssocID="{95F47636-6128-4245-A521-5BDF1321106F}" presName="vert0" presStyleCnt="0">
        <dgm:presLayoutVars>
          <dgm:dir/>
          <dgm:animOne val="branch"/>
          <dgm:animLvl val="lvl"/>
        </dgm:presLayoutVars>
      </dgm:prSet>
      <dgm:spPr/>
    </dgm:pt>
    <dgm:pt modelId="{F8AFB4A3-711F-4C15-8CA9-11E178C714DF}" type="pres">
      <dgm:prSet presAssocID="{3C9F4267-7986-43FF-B5F8-449103C6AD3D}" presName="thickLine" presStyleLbl="alignNode1" presStyleIdx="0" presStyleCnt="3"/>
      <dgm:spPr/>
    </dgm:pt>
    <dgm:pt modelId="{9B3B1A46-8D3F-41ED-8682-CF3634BA608E}" type="pres">
      <dgm:prSet presAssocID="{3C9F4267-7986-43FF-B5F8-449103C6AD3D}" presName="horz1" presStyleCnt="0"/>
      <dgm:spPr/>
    </dgm:pt>
    <dgm:pt modelId="{58EDD5B8-D226-4227-9ABB-E3E930FC6CC8}" type="pres">
      <dgm:prSet presAssocID="{3C9F4267-7986-43FF-B5F8-449103C6AD3D}" presName="tx1" presStyleLbl="revTx" presStyleIdx="0" presStyleCnt="6"/>
      <dgm:spPr/>
    </dgm:pt>
    <dgm:pt modelId="{07F9AD44-F2F5-4A74-8AA5-5FA1217702DB}" type="pres">
      <dgm:prSet presAssocID="{3C9F4267-7986-43FF-B5F8-449103C6AD3D}" presName="vert1" presStyleCnt="0"/>
      <dgm:spPr/>
    </dgm:pt>
    <dgm:pt modelId="{DCDCD202-55A1-4BB0-BEF5-2E16A31B86FD}" type="pres">
      <dgm:prSet presAssocID="{8DE9D99A-88CB-4E5E-9E46-BE03F80EFF49}" presName="vertSpace2a" presStyleCnt="0"/>
      <dgm:spPr/>
    </dgm:pt>
    <dgm:pt modelId="{F7363BC4-C568-4001-8301-74FE631DD96E}" type="pres">
      <dgm:prSet presAssocID="{8DE9D99A-88CB-4E5E-9E46-BE03F80EFF49}" presName="horz2" presStyleCnt="0"/>
      <dgm:spPr/>
    </dgm:pt>
    <dgm:pt modelId="{45B32BDA-8E4E-45B7-B5EC-8A6C00CC564D}" type="pres">
      <dgm:prSet presAssocID="{8DE9D99A-88CB-4E5E-9E46-BE03F80EFF49}" presName="horzSpace2" presStyleCnt="0"/>
      <dgm:spPr/>
    </dgm:pt>
    <dgm:pt modelId="{A6650FFA-8470-45A1-907C-D646A182D462}" type="pres">
      <dgm:prSet presAssocID="{8DE9D99A-88CB-4E5E-9E46-BE03F80EFF49}" presName="tx2" presStyleLbl="revTx" presStyleIdx="1" presStyleCnt="6"/>
      <dgm:spPr/>
    </dgm:pt>
    <dgm:pt modelId="{4A9E54D1-4A2F-491D-B2E8-27F2BBA22AFE}" type="pres">
      <dgm:prSet presAssocID="{8DE9D99A-88CB-4E5E-9E46-BE03F80EFF49}" presName="vert2" presStyleCnt="0"/>
      <dgm:spPr/>
    </dgm:pt>
    <dgm:pt modelId="{FA46B147-D1C1-466E-BD1B-853F4153CC92}" type="pres">
      <dgm:prSet presAssocID="{8DE9D99A-88CB-4E5E-9E46-BE03F80EFF49}" presName="thinLine2b" presStyleLbl="callout" presStyleIdx="0" presStyleCnt="3"/>
      <dgm:spPr/>
    </dgm:pt>
    <dgm:pt modelId="{D6117B4F-7123-4782-BF1F-DA5F7DF0C0D0}" type="pres">
      <dgm:prSet presAssocID="{8DE9D99A-88CB-4E5E-9E46-BE03F80EFF49}" presName="vertSpace2b" presStyleCnt="0"/>
      <dgm:spPr/>
    </dgm:pt>
    <dgm:pt modelId="{C91C4B25-A2EE-444D-8184-82C456BE3092}" type="pres">
      <dgm:prSet presAssocID="{C5EADF8E-DE32-470B-8CBE-A84D2AB80EE5}" presName="thickLine" presStyleLbl="alignNode1" presStyleIdx="1" presStyleCnt="3"/>
      <dgm:spPr/>
    </dgm:pt>
    <dgm:pt modelId="{9A6C7393-175B-4A22-A983-578F79462D7F}" type="pres">
      <dgm:prSet presAssocID="{C5EADF8E-DE32-470B-8CBE-A84D2AB80EE5}" presName="horz1" presStyleCnt="0"/>
      <dgm:spPr/>
    </dgm:pt>
    <dgm:pt modelId="{8345092B-D6E1-4BEB-B62F-FEDF16EFB50E}" type="pres">
      <dgm:prSet presAssocID="{C5EADF8E-DE32-470B-8CBE-A84D2AB80EE5}" presName="tx1" presStyleLbl="revTx" presStyleIdx="2" presStyleCnt="6"/>
      <dgm:spPr/>
    </dgm:pt>
    <dgm:pt modelId="{09CE54F6-3A77-4E7F-9A58-349D54699747}" type="pres">
      <dgm:prSet presAssocID="{C5EADF8E-DE32-470B-8CBE-A84D2AB80EE5}" presName="vert1" presStyleCnt="0"/>
      <dgm:spPr/>
    </dgm:pt>
    <dgm:pt modelId="{3B3CA230-4F22-4300-BCAF-536FDCEE88D2}" type="pres">
      <dgm:prSet presAssocID="{49EA2B20-67BF-4094-B838-3D9F75B1A9A4}" presName="vertSpace2a" presStyleCnt="0"/>
      <dgm:spPr/>
    </dgm:pt>
    <dgm:pt modelId="{CE5C3558-F871-47D1-A1E7-1F1125E4C237}" type="pres">
      <dgm:prSet presAssocID="{49EA2B20-67BF-4094-B838-3D9F75B1A9A4}" presName="horz2" presStyleCnt="0"/>
      <dgm:spPr/>
    </dgm:pt>
    <dgm:pt modelId="{1170B091-2E45-4C36-8218-7E4EAA434824}" type="pres">
      <dgm:prSet presAssocID="{49EA2B20-67BF-4094-B838-3D9F75B1A9A4}" presName="horzSpace2" presStyleCnt="0"/>
      <dgm:spPr/>
    </dgm:pt>
    <dgm:pt modelId="{95276D5F-6D08-4FF1-80F2-823CF70A3201}" type="pres">
      <dgm:prSet presAssocID="{49EA2B20-67BF-4094-B838-3D9F75B1A9A4}" presName="tx2" presStyleLbl="revTx" presStyleIdx="3" presStyleCnt="6"/>
      <dgm:spPr/>
    </dgm:pt>
    <dgm:pt modelId="{C7F60FCD-34DD-4F8A-9256-FAB0F01E8DF9}" type="pres">
      <dgm:prSet presAssocID="{49EA2B20-67BF-4094-B838-3D9F75B1A9A4}" presName="vert2" presStyleCnt="0"/>
      <dgm:spPr/>
    </dgm:pt>
    <dgm:pt modelId="{2C395173-2B25-42F4-9361-A246E6A00136}" type="pres">
      <dgm:prSet presAssocID="{49EA2B20-67BF-4094-B838-3D9F75B1A9A4}" presName="thinLine2b" presStyleLbl="callout" presStyleIdx="1" presStyleCnt="3"/>
      <dgm:spPr/>
    </dgm:pt>
    <dgm:pt modelId="{94A72EC4-49DA-4EDB-9EF7-DA903C99E7E9}" type="pres">
      <dgm:prSet presAssocID="{49EA2B20-67BF-4094-B838-3D9F75B1A9A4}" presName="vertSpace2b" presStyleCnt="0"/>
      <dgm:spPr/>
    </dgm:pt>
    <dgm:pt modelId="{495A4BD5-BE07-459C-991C-AA2C06542D3D}" type="pres">
      <dgm:prSet presAssocID="{D478CED7-0F76-4CAC-B1BE-5BD6C9D5BBD4}" presName="thickLine" presStyleLbl="alignNode1" presStyleIdx="2" presStyleCnt="3"/>
      <dgm:spPr/>
    </dgm:pt>
    <dgm:pt modelId="{E33AC5B0-4350-4A23-9D4E-5B9149EDA54C}" type="pres">
      <dgm:prSet presAssocID="{D478CED7-0F76-4CAC-B1BE-5BD6C9D5BBD4}" presName="horz1" presStyleCnt="0"/>
      <dgm:spPr/>
    </dgm:pt>
    <dgm:pt modelId="{2F8B5F36-2071-4403-9A11-18538C7167EB}" type="pres">
      <dgm:prSet presAssocID="{D478CED7-0F76-4CAC-B1BE-5BD6C9D5BBD4}" presName="tx1" presStyleLbl="revTx" presStyleIdx="4" presStyleCnt="6" custScaleX="143912"/>
      <dgm:spPr/>
    </dgm:pt>
    <dgm:pt modelId="{92FE1FB6-DF98-48C1-9CEC-D0835A955A65}" type="pres">
      <dgm:prSet presAssocID="{D478CED7-0F76-4CAC-B1BE-5BD6C9D5BBD4}" presName="vert1" presStyleCnt="0"/>
      <dgm:spPr/>
    </dgm:pt>
    <dgm:pt modelId="{94C91187-CA8D-4648-A376-D5FA809F6B9A}" type="pres">
      <dgm:prSet presAssocID="{71AB6C8D-6DEA-4994-9119-3EDC89F2154A}" presName="vertSpace2a" presStyleCnt="0"/>
      <dgm:spPr/>
    </dgm:pt>
    <dgm:pt modelId="{6F76CA24-58AF-4FC6-B5AC-AB3DFF9B464A}" type="pres">
      <dgm:prSet presAssocID="{71AB6C8D-6DEA-4994-9119-3EDC89F2154A}" presName="horz2" presStyleCnt="0"/>
      <dgm:spPr/>
    </dgm:pt>
    <dgm:pt modelId="{56788307-34C6-48F7-BFEC-3A5B31646447}" type="pres">
      <dgm:prSet presAssocID="{71AB6C8D-6DEA-4994-9119-3EDC89F2154A}" presName="horzSpace2" presStyleCnt="0"/>
      <dgm:spPr/>
    </dgm:pt>
    <dgm:pt modelId="{7C5D3D30-2505-48EA-97B4-A43129326A47}" type="pres">
      <dgm:prSet presAssocID="{71AB6C8D-6DEA-4994-9119-3EDC89F2154A}" presName="tx2" presStyleLbl="revTx" presStyleIdx="5" presStyleCnt="6"/>
      <dgm:spPr/>
    </dgm:pt>
    <dgm:pt modelId="{59C78C9C-6939-4044-A23E-AA7D4A82C96F}" type="pres">
      <dgm:prSet presAssocID="{71AB6C8D-6DEA-4994-9119-3EDC89F2154A}" presName="vert2" presStyleCnt="0"/>
      <dgm:spPr/>
    </dgm:pt>
    <dgm:pt modelId="{F55036FE-CD27-482D-8959-A0902D676800}" type="pres">
      <dgm:prSet presAssocID="{71AB6C8D-6DEA-4994-9119-3EDC89F2154A}" presName="thinLine2b" presStyleLbl="callout" presStyleIdx="2" presStyleCnt="3"/>
      <dgm:spPr/>
    </dgm:pt>
    <dgm:pt modelId="{CBC0E4E7-A045-48FD-9DBF-BE3C3E1CDAAE}" type="pres">
      <dgm:prSet presAssocID="{71AB6C8D-6DEA-4994-9119-3EDC89F2154A}" presName="vertSpace2b" presStyleCnt="0"/>
      <dgm:spPr/>
    </dgm:pt>
  </dgm:ptLst>
  <dgm:cxnLst>
    <dgm:cxn modelId="{50BC7307-B79B-481F-9F82-AD0C94314D28}" srcId="{D478CED7-0F76-4CAC-B1BE-5BD6C9D5BBD4}" destId="{71AB6C8D-6DEA-4994-9119-3EDC89F2154A}" srcOrd="0" destOrd="0" parTransId="{78E35FB3-A5D7-4051-BD74-55FD01DF1B3D}" sibTransId="{56A7B26F-1A2C-4252-8369-33A8D5E3166E}"/>
    <dgm:cxn modelId="{36D08F19-B888-4A5F-8D0A-FB15E7BE13DD}" type="presOf" srcId="{49EA2B20-67BF-4094-B838-3D9F75B1A9A4}" destId="{95276D5F-6D08-4FF1-80F2-823CF70A3201}" srcOrd="0" destOrd="0" presId="urn:microsoft.com/office/officeart/2008/layout/LinedList"/>
    <dgm:cxn modelId="{90D3BF2E-A45E-4CBF-8840-76E6676C00AC}" srcId="{95F47636-6128-4245-A521-5BDF1321106F}" destId="{D478CED7-0F76-4CAC-B1BE-5BD6C9D5BBD4}" srcOrd="2" destOrd="0" parTransId="{E9DF9873-BE19-47A4-90E1-9FDEB1EC692B}" sibTransId="{6DDB053E-EB6A-46CD-9460-22886EC5AA7F}"/>
    <dgm:cxn modelId="{C33BD12E-1666-4BD2-8085-9F3E660F6B06}" type="presOf" srcId="{95F47636-6128-4245-A521-5BDF1321106F}" destId="{2F588828-E083-4BBD-9613-72D5747C175A}" srcOrd="0" destOrd="0" presId="urn:microsoft.com/office/officeart/2008/layout/LinedList"/>
    <dgm:cxn modelId="{F6693870-27F5-4625-9246-E474E3583DEF}" type="presOf" srcId="{71AB6C8D-6DEA-4994-9119-3EDC89F2154A}" destId="{7C5D3D30-2505-48EA-97B4-A43129326A47}" srcOrd="0" destOrd="0" presId="urn:microsoft.com/office/officeart/2008/layout/LinedList"/>
    <dgm:cxn modelId="{A42F3AA5-A29E-4A46-A221-9B158AD917CE}" srcId="{C5EADF8E-DE32-470B-8CBE-A84D2AB80EE5}" destId="{49EA2B20-67BF-4094-B838-3D9F75B1A9A4}" srcOrd="0" destOrd="0" parTransId="{33AE1F28-F15C-4EBC-8211-C633D1F9569D}" sibTransId="{493416D8-CD4D-40E3-ABFA-688CB27D462F}"/>
    <dgm:cxn modelId="{E209F7B4-2F89-4AAD-A274-A5401F974FC0}" srcId="{3C9F4267-7986-43FF-B5F8-449103C6AD3D}" destId="{8DE9D99A-88CB-4E5E-9E46-BE03F80EFF49}" srcOrd="0" destOrd="0" parTransId="{04276A81-EF08-4B80-A90A-E9761D3A1267}" sibTransId="{41455F7F-9359-406D-AEA6-D503B6E61923}"/>
    <dgm:cxn modelId="{1503FCDA-1C93-4C60-9CB9-0D00AA88FE39}" type="presOf" srcId="{D478CED7-0F76-4CAC-B1BE-5BD6C9D5BBD4}" destId="{2F8B5F36-2071-4403-9A11-18538C7167EB}" srcOrd="0" destOrd="0" presId="urn:microsoft.com/office/officeart/2008/layout/LinedList"/>
    <dgm:cxn modelId="{4B96A1E2-F75B-4479-B4D1-07092D42CAD1}" type="presOf" srcId="{8DE9D99A-88CB-4E5E-9E46-BE03F80EFF49}" destId="{A6650FFA-8470-45A1-907C-D646A182D462}" srcOrd="0" destOrd="0" presId="urn:microsoft.com/office/officeart/2008/layout/LinedList"/>
    <dgm:cxn modelId="{5DFAB7E4-BE6F-4799-AD6A-B82BBA0C0837}" type="presOf" srcId="{C5EADF8E-DE32-470B-8CBE-A84D2AB80EE5}" destId="{8345092B-D6E1-4BEB-B62F-FEDF16EFB50E}" srcOrd="0" destOrd="0" presId="urn:microsoft.com/office/officeart/2008/layout/LinedList"/>
    <dgm:cxn modelId="{198BECE8-ACDF-4BED-B70C-AFE5913AB2DE}" type="presOf" srcId="{3C9F4267-7986-43FF-B5F8-449103C6AD3D}" destId="{58EDD5B8-D226-4227-9ABB-E3E930FC6CC8}" srcOrd="0" destOrd="0" presId="urn:microsoft.com/office/officeart/2008/layout/LinedList"/>
    <dgm:cxn modelId="{7A678AEE-4221-41AE-9EC8-62F046D056D0}" srcId="{95F47636-6128-4245-A521-5BDF1321106F}" destId="{C5EADF8E-DE32-470B-8CBE-A84D2AB80EE5}" srcOrd="1" destOrd="0" parTransId="{AAE5B410-0458-4030-9CC3-ABA5ECD0616E}" sibTransId="{7A44D54F-E9EB-46EF-A25E-60A197494670}"/>
    <dgm:cxn modelId="{645297F4-9BA8-48D5-9E09-1A7F85E64091}" srcId="{95F47636-6128-4245-A521-5BDF1321106F}" destId="{3C9F4267-7986-43FF-B5F8-449103C6AD3D}" srcOrd="0" destOrd="0" parTransId="{FD3CA960-A408-4CC8-81FD-3FBDCB2C833B}" sibTransId="{54AAE679-09AE-4DFB-B58E-6C8B25C12DDC}"/>
    <dgm:cxn modelId="{ED49E3F4-2A2F-48C9-B829-BDEB1D1BD491}" type="presParOf" srcId="{2F588828-E083-4BBD-9613-72D5747C175A}" destId="{F8AFB4A3-711F-4C15-8CA9-11E178C714DF}" srcOrd="0" destOrd="0" presId="urn:microsoft.com/office/officeart/2008/layout/LinedList"/>
    <dgm:cxn modelId="{C6C59B6E-D816-444D-BA3D-D20B3E5F39B1}" type="presParOf" srcId="{2F588828-E083-4BBD-9613-72D5747C175A}" destId="{9B3B1A46-8D3F-41ED-8682-CF3634BA608E}" srcOrd="1" destOrd="0" presId="urn:microsoft.com/office/officeart/2008/layout/LinedList"/>
    <dgm:cxn modelId="{0409FC79-9825-4B39-9C83-D56032B4886D}" type="presParOf" srcId="{9B3B1A46-8D3F-41ED-8682-CF3634BA608E}" destId="{58EDD5B8-D226-4227-9ABB-E3E930FC6CC8}" srcOrd="0" destOrd="0" presId="urn:microsoft.com/office/officeart/2008/layout/LinedList"/>
    <dgm:cxn modelId="{A0A6B509-09F7-48A6-878A-B84ED4F8D81D}" type="presParOf" srcId="{9B3B1A46-8D3F-41ED-8682-CF3634BA608E}" destId="{07F9AD44-F2F5-4A74-8AA5-5FA1217702DB}" srcOrd="1" destOrd="0" presId="urn:microsoft.com/office/officeart/2008/layout/LinedList"/>
    <dgm:cxn modelId="{6781DE1A-8CE9-407C-9163-CA12EEFBCC7E}" type="presParOf" srcId="{07F9AD44-F2F5-4A74-8AA5-5FA1217702DB}" destId="{DCDCD202-55A1-4BB0-BEF5-2E16A31B86FD}" srcOrd="0" destOrd="0" presId="urn:microsoft.com/office/officeart/2008/layout/LinedList"/>
    <dgm:cxn modelId="{560A0E59-7FDB-414A-B85A-4937ED213226}" type="presParOf" srcId="{07F9AD44-F2F5-4A74-8AA5-5FA1217702DB}" destId="{F7363BC4-C568-4001-8301-74FE631DD96E}" srcOrd="1" destOrd="0" presId="urn:microsoft.com/office/officeart/2008/layout/LinedList"/>
    <dgm:cxn modelId="{5A444F1D-EE35-4807-AF65-E69C36ED1C18}" type="presParOf" srcId="{F7363BC4-C568-4001-8301-74FE631DD96E}" destId="{45B32BDA-8E4E-45B7-B5EC-8A6C00CC564D}" srcOrd="0" destOrd="0" presId="urn:microsoft.com/office/officeart/2008/layout/LinedList"/>
    <dgm:cxn modelId="{8BD1FC28-7058-4DBB-B7F9-DFFCEB23B61F}" type="presParOf" srcId="{F7363BC4-C568-4001-8301-74FE631DD96E}" destId="{A6650FFA-8470-45A1-907C-D646A182D462}" srcOrd="1" destOrd="0" presId="urn:microsoft.com/office/officeart/2008/layout/LinedList"/>
    <dgm:cxn modelId="{CA62CD9A-EFF3-480A-A09D-A077F23C03EF}" type="presParOf" srcId="{F7363BC4-C568-4001-8301-74FE631DD96E}" destId="{4A9E54D1-4A2F-491D-B2E8-27F2BBA22AFE}" srcOrd="2" destOrd="0" presId="urn:microsoft.com/office/officeart/2008/layout/LinedList"/>
    <dgm:cxn modelId="{8D73875B-EB2A-4F46-B00C-1B05C97427FD}" type="presParOf" srcId="{07F9AD44-F2F5-4A74-8AA5-5FA1217702DB}" destId="{FA46B147-D1C1-466E-BD1B-853F4153CC92}" srcOrd="2" destOrd="0" presId="urn:microsoft.com/office/officeart/2008/layout/LinedList"/>
    <dgm:cxn modelId="{0E774D5E-196C-449E-A68C-08594C36DC3A}" type="presParOf" srcId="{07F9AD44-F2F5-4A74-8AA5-5FA1217702DB}" destId="{D6117B4F-7123-4782-BF1F-DA5F7DF0C0D0}" srcOrd="3" destOrd="0" presId="urn:microsoft.com/office/officeart/2008/layout/LinedList"/>
    <dgm:cxn modelId="{FEF342A3-F46C-4A82-A509-0D17856F5DEC}" type="presParOf" srcId="{2F588828-E083-4BBD-9613-72D5747C175A}" destId="{C91C4B25-A2EE-444D-8184-82C456BE3092}" srcOrd="2" destOrd="0" presId="urn:microsoft.com/office/officeart/2008/layout/LinedList"/>
    <dgm:cxn modelId="{FB8E9008-D761-4F3F-B46A-C264AB3E13D7}" type="presParOf" srcId="{2F588828-E083-4BBD-9613-72D5747C175A}" destId="{9A6C7393-175B-4A22-A983-578F79462D7F}" srcOrd="3" destOrd="0" presId="urn:microsoft.com/office/officeart/2008/layout/LinedList"/>
    <dgm:cxn modelId="{136AC650-3BDC-4346-837B-304928B2DE3B}" type="presParOf" srcId="{9A6C7393-175B-4A22-A983-578F79462D7F}" destId="{8345092B-D6E1-4BEB-B62F-FEDF16EFB50E}" srcOrd="0" destOrd="0" presId="urn:microsoft.com/office/officeart/2008/layout/LinedList"/>
    <dgm:cxn modelId="{E3FC7E0F-DEA1-4CB7-9A08-1968A2BC90FE}" type="presParOf" srcId="{9A6C7393-175B-4A22-A983-578F79462D7F}" destId="{09CE54F6-3A77-4E7F-9A58-349D54699747}" srcOrd="1" destOrd="0" presId="urn:microsoft.com/office/officeart/2008/layout/LinedList"/>
    <dgm:cxn modelId="{4EAFAA38-9216-4161-9D85-1FF79F5C7136}" type="presParOf" srcId="{09CE54F6-3A77-4E7F-9A58-349D54699747}" destId="{3B3CA230-4F22-4300-BCAF-536FDCEE88D2}" srcOrd="0" destOrd="0" presId="urn:microsoft.com/office/officeart/2008/layout/LinedList"/>
    <dgm:cxn modelId="{6E55FA6C-68E7-4720-83A7-98CAF8306158}" type="presParOf" srcId="{09CE54F6-3A77-4E7F-9A58-349D54699747}" destId="{CE5C3558-F871-47D1-A1E7-1F1125E4C237}" srcOrd="1" destOrd="0" presId="urn:microsoft.com/office/officeart/2008/layout/LinedList"/>
    <dgm:cxn modelId="{11DDFCD1-6D63-4134-9840-84313FD9D543}" type="presParOf" srcId="{CE5C3558-F871-47D1-A1E7-1F1125E4C237}" destId="{1170B091-2E45-4C36-8218-7E4EAA434824}" srcOrd="0" destOrd="0" presId="urn:microsoft.com/office/officeart/2008/layout/LinedList"/>
    <dgm:cxn modelId="{D0631B8B-60B3-437D-835D-499F4154D06E}" type="presParOf" srcId="{CE5C3558-F871-47D1-A1E7-1F1125E4C237}" destId="{95276D5F-6D08-4FF1-80F2-823CF70A3201}" srcOrd="1" destOrd="0" presId="urn:microsoft.com/office/officeart/2008/layout/LinedList"/>
    <dgm:cxn modelId="{2B4489A8-694C-4433-91CD-17844647DD97}" type="presParOf" srcId="{CE5C3558-F871-47D1-A1E7-1F1125E4C237}" destId="{C7F60FCD-34DD-4F8A-9256-FAB0F01E8DF9}" srcOrd="2" destOrd="0" presId="urn:microsoft.com/office/officeart/2008/layout/LinedList"/>
    <dgm:cxn modelId="{E8F744DC-89BA-4BA3-871D-C0B4222C671F}" type="presParOf" srcId="{09CE54F6-3A77-4E7F-9A58-349D54699747}" destId="{2C395173-2B25-42F4-9361-A246E6A00136}" srcOrd="2" destOrd="0" presId="urn:microsoft.com/office/officeart/2008/layout/LinedList"/>
    <dgm:cxn modelId="{36DCC810-0B07-4B61-8DCD-47ACF423EA4B}" type="presParOf" srcId="{09CE54F6-3A77-4E7F-9A58-349D54699747}" destId="{94A72EC4-49DA-4EDB-9EF7-DA903C99E7E9}" srcOrd="3" destOrd="0" presId="urn:microsoft.com/office/officeart/2008/layout/LinedList"/>
    <dgm:cxn modelId="{BA098687-3CD2-4FA3-8981-FCCE983FF704}" type="presParOf" srcId="{2F588828-E083-4BBD-9613-72D5747C175A}" destId="{495A4BD5-BE07-459C-991C-AA2C06542D3D}" srcOrd="4" destOrd="0" presId="urn:microsoft.com/office/officeart/2008/layout/LinedList"/>
    <dgm:cxn modelId="{74787177-C454-4D30-8DA5-160C65207C13}" type="presParOf" srcId="{2F588828-E083-4BBD-9613-72D5747C175A}" destId="{E33AC5B0-4350-4A23-9D4E-5B9149EDA54C}" srcOrd="5" destOrd="0" presId="urn:microsoft.com/office/officeart/2008/layout/LinedList"/>
    <dgm:cxn modelId="{7805D044-86C3-48BB-8F14-638C2C83FEEE}" type="presParOf" srcId="{E33AC5B0-4350-4A23-9D4E-5B9149EDA54C}" destId="{2F8B5F36-2071-4403-9A11-18538C7167EB}" srcOrd="0" destOrd="0" presId="urn:microsoft.com/office/officeart/2008/layout/LinedList"/>
    <dgm:cxn modelId="{A5023872-5098-4DBB-B29E-73273C6650FD}" type="presParOf" srcId="{E33AC5B0-4350-4A23-9D4E-5B9149EDA54C}" destId="{92FE1FB6-DF98-48C1-9CEC-D0835A955A65}" srcOrd="1" destOrd="0" presId="urn:microsoft.com/office/officeart/2008/layout/LinedList"/>
    <dgm:cxn modelId="{8412F72A-668E-4DCF-BD9A-B2F06F359709}" type="presParOf" srcId="{92FE1FB6-DF98-48C1-9CEC-D0835A955A65}" destId="{94C91187-CA8D-4648-A376-D5FA809F6B9A}" srcOrd="0" destOrd="0" presId="urn:microsoft.com/office/officeart/2008/layout/LinedList"/>
    <dgm:cxn modelId="{68C32605-E9C9-4FE4-96AF-1DC766102E97}" type="presParOf" srcId="{92FE1FB6-DF98-48C1-9CEC-D0835A955A65}" destId="{6F76CA24-58AF-4FC6-B5AC-AB3DFF9B464A}" srcOrd="1" destOrd="0" presId="urn:microsoft.com/office/officeart/2008/layout/LinedList"/>
    <dgm:cxn modelId="{FC8E057C-C1CB-4AB9-8E72-6F805B4CFEFF}" type="presParOf" srcId="{6F76CA24-58AF-4FC6-B5AC-AB3DFF9B464A}" destId="{56788307-34C6-48F7-BFEC-3A5B31646447}" srcOrd="0" destOrd="0" presId="urn:microsoft.com/office/officeart/2008/layout/LinedList"/>
    <dgm:cxn modelId="{9FD7EB1A-64B6-4880-88E8-FA4E67A619FD}" type="presParOf" srcId="{6F76CA24-58AF-4FC6-B5AC-AB3DFF9B464A}" destId="{7C5D3D30-2505-48EA-97B4-A43129326A47}" srcOrd="1" destOrd="0" presId="urn:microsoft.com/office/officeart/2008/layout/LinedList"/>
    <dgm:cxn modelId="{B0CB0894-7C64-4E3A-AE6B-FF965F7646BF}" type="presParOf" srcId="{6F76CA24-58AF-4FC6-B5AC-AB3DFF9B464A}" destId="{59C78C9C-6939-4044-A23E-AA7D4A82C96F}" srcOrd="2" destOrd="0" presId="urn:microsoft.com/office/officeart/2008/layout/LinedList"/>
    <dgm:cxn modelId="{FE7B5200-5ACE-46C2-9FC0-C296DE4CA720}" type="presParOf" srcId="{92FE1FB6-DF98-48C1-9CEC-D0835A955A65}" destId="{F55036FE-CD27-482D-8959-A0902D676800}" srcOrd="2" destOrd="0" presId="urn:microsoft.com/office/officeart/2008/layout/LinedList"/>
    <dgm:cxn modelId="{01AF5ED9-53DC-4401-9CCD-E7FEB6B96A53}" type="presParOf" srcId="{92FE1FB6-DF98-48C1-9CEC-D0835A955A65}" destId="{CBC0E4E7-A045-48FD-9DBF-BE3C3E1CDAAE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2A045FE-7269-4E0A-914C-8CD40402E70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s-CO"/>
        </a:p>
      </dgm:t>
    </dgm:pt>
    <dgm:pt modelId="{1E98A490-B207-4894-9725-DBC00F4BC41C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 b="0" i="0" dirty="0">
              <a:latin typeface="Comic Sans MS" panose="030F0702030302020204" pitchFamily="66" charset="0"/>
            </a:rPr>
            <a:t>Sentido de pertenencia</a:t>
          </a:r>
          <a:endParaRPr lang="es-CO" dirty="0">
            <a:latin typeface="Comic Sans MS" panose="030F0702030302020204" pitchFamily="66" charset="0"/>
          </a:endParaRPr>
        </a:p>
      </dgm:t>
    </dgm:pt>
    <dgm:pt modelId="{EF9596DA-217A-4A45-8A75-D8344E3078CD}" type="parTrans" cxnId="{F500707D-22BA-4B0D-ACA6-95C4A6A1570C}">
      <dgm:prSet/>
      <dgm:spPr/>
      <dgm:t>
        <a:bodyPr/>
        <a:lstStyle/>
        <a:p>
          <a:endParaRPr lang="es-CO"/>
        </a:p>
      </dgm:t>
    </dgm:pt>
    <dgm:pt modelId="{675B0A9B-DA2D-45D6-B7D5-2EFEEC3B5D18}" type="sibTrans" cxnId="{F500707D-22BA-4B0D-ACA6-95C4A6A1570C}">
      <dgm:prSet/>
      <dgm:spPr/>
      <dgm:t>
        <a:bodyPr/>
        <a:lstStyle/>
        <a:p>
          <a:endParaRPr lang="es-CO"/>
        </a:p>
      </dgm:t>
    </dgm:pt>
    <dgm:pt modelId="{9552B91D-FA2A-4688-BEDC-A6B1BCB8669D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 b="0" i="0" dirty="0">
              <a:latin typeface="Comic Sans MS" panose="030F0702030302020204" pitchFamily="66" charset="0"/>
            </a:rPr>
            <a:t>Actitudes hacia el medio</a:t>
          </a:r>
          <a:endParaRPr lang="es-CO" dirty="0">
            <a:latin typeface="Comic Sans MS" panose="030F0702030302020204" pitchFamily="66" charset="0"/>
          </a:endParaRPr>
        </a:p>
      </dgm:t>
    </dgm:pt>
    <dgm:pt modelId="{58D1F81A-819E-4180-B21A-49E5F1F2D4C9}" type="parTrans" cxnId="{1EDA688E-6146-486E-AB93-AE4EC2B6C09E}">
      <dgm:prSet/>
      <dgm:spPr/>
      <dgm:t>
        <a:bodyPr/>
        <a:lstStyle/>
        <a:p>
          <a:endParaRPr lang="es-CO"/>
        </a:p>
      </dgm:t>
    </dgm:pt>
    <dgm:pt modelId="{8340D7AA-A623-4EED-A388-6C65CF5AD5D3}" type="sibTrans" cxnId="{1EDA688E-6146-486E-AB93-AE4EC2B6C09E}">
      <dgm:prSet/>
      <dgm:spPr/>
      <dgm:t>
        <a:bodyPr/>
        <a:lstStyle/>
        <a:p>
          <a:endParaRPr lang="es-CO"/>
        </a:p>
      </dgm:t>
    </dgm:pt>
    <dgm:pt modelId="{CC9D4272-8F9A-4848-A40C-069E365A9D1D}" type="pres">
      <dgm:prSet presAssocID="{92A045FE-7269-4E0A-914C-8CD40402E70D}" presName="root" presStyleCnt="0">
        <dgm:presLayoutVars>
          <dgm:dir/>
          <dgm:resizeHandles val="exact"/>
        </dgm:presLayoutVars>
      </dgm:prSet>
      <dgm:spPr/>
    </dgm:pt>
    <dgm:pt modelId="{1D003446-E0AF-4447-BE35-3E63BF67D2B5}" type="pres">
      <dgm:prSet presAssocID="{1E98A490-B207-4894-9725-DBC00F4BC41C}" presName="compNode" presStyleCnt="0"/>
      <dgm:spPr/>
    </dgm:pt>
    <dgm:pt modelId="{AB64B5FC-F3E7-48D5-924F-D5B8E29D51DC}" type="pres">
      <dgm:prSet presAssocID="{1E98A490-B207-4894-9725-DBC00F4BC41C}" presName="bgRect" presStyleLbl="bgShp" presStyleIdx="0" presStyleCnt="2"/>
      <dgm:spPr/>
    </dgm:pt>
    <dgm:pt modelId="{CF24F35F-7A8C-4506-86EF-5C56DA38CA0E}" type="pres">
      <dgm:prSet presAssocID="{1E98A490-B207-4894-9725-DBC00F4BC41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upo"/>
        </a:ext>
      </dgm:extLst>
    </dgm:pt>
    <dgm:pt modelId="{7EEBFC4F-8FBB-4FF0-B29B-ADB9CF8F9E0D}" type="pres">
      <dgm:prSet presAssocID="{1E98A490-B207-4894-9725-DBC00F4BC41C}" presName="spaceRect" presStyleCnt="0"/>
      <dgm:spPr/>
    </dgm:pt>
    <dgm:pt modelId="{CB5EFBB6-23A1-48E0-AD2C-D691732B19E8}" type="pres">
      <dgm:prSet presAssocID="{1E98A490-B207-4894-9725-DBC00F4BC41C}" presName="parTx" presStyleLbl="revTx" presStyleIdx="0" presStyleCnt="2">
        <dgm:presLayoutVars>
          <dgm:chMax val="0"/>
          <dgm:chPref val="0"/>
        </dgm:presLayoutVars>
      </dgm:prSet>
      <dgm:spPr/>
    </dgm:pt>
    <dgm:pt modelId="{EC6CA260-FE72-4EFA-8751-047BC3426EBD}" type="pres">
      <dgm:prSet presAssocID="{675B0A9B-DA2D-45D6-B7D5-2EFEEC3B5D18}" presName="sibTrans" presStyleCnt="0"/>
      <dgm:spPr/>
    </dgm:pt>
    <dgm:pt modelId="{E73869AF-3CF4-459D-B1AA-DBE28620E621}" type="pres">
      <dgm:prSet presAssocID="{9552B91D-FA2A-4688-BEDC-A6B1BCB8669D}" presName="compNode" presStyleCnt="0"/>
      <dgm:spPr/>
    </dgm:pt>
    <dgm:pt modelId="{AE0A9BFC-DECD-42BE-B872-BC833A55A65B}" type="pres">
      <dgm:prSet presAssocID="{9552B91D-FA2A-4688-BEDC-A6B1BCB8669D}" presName="bgRect" presStyleLbl="bgShp" presStyleIdx="1" presStyleCnt="2"/>
      <dgm:spPr/>
    </dgm:pt>
    <dgm:pt modelId="{54B4F67A-48CF-46C1-86FD-655BC6B2E8B5}" type="pres">
      <dgm:prSet presAssocID="{9552B91D-FA2A-4688-BEDC-A6B1BCB8669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7A582BAE-83EB-4869-ADE9-40FD4D353D96}" type="pres">
      <dgm:prSet presAssocID="{9552B91D-FA2A-4688-BEDC-A6B1BCB8669D}" presName="spaceRect" presStyleCnt="0"/>
      <dgm:spPr/>
    </dgm:pt>
    <dgm:pt modelId="{D1DFDDFA-E46B-43E7-9F31-5F3A872063C9}" type="pres">
      <dgm:prSet presAssocID="{9552B91D-FA2A-4688-BEDC-A6B1BCB8669D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03728033-5B52-4EF1-9527-FF48BA459D13}" type="presOf" srcId="{92A045FE-7269-4E0A-914C-8CD40402E70D}" destId="{CC9D4272-8F9A-4848-A40C-069E365A9D1D}" srcOrd="0" destOrd="0" presId="urn:microsoft.com/office/officeart/2018/2/layout/IconVerticalSolidList"/>
    <dgm:cxn modelId="{4388E13C-DA50-4008-BDD1-297877C9BAFC}" type="presOf" srcId="{9552B91D-FA2A-4688-BEDC-A6B1BCB8669D}" destId="{D1DFDDFA-E46B-43E7-9F31-5F3A872063C9}" srcOrd="0" destOrd="0" presId="urn:microsoft.com/office/officeart/2018/2/layout/IconVerticalSolidList"/>
    <dgm:cxn modelId="{F500707D-22BA-4B0D-ACA6-95C4A6A1570C}" srcId="{92A045FE-7269-4E0A-914C-8CD40402E70D}" destId="{1E98A490-B207-4894-9725-DBC00F4BC41C}" srcOrd="0" destOrd="0" parTransId="{EF9596DA-217A-4A45-8A75-D8344E3078CD}" sibTransId="{675B0A9B-DA2D-45D6-B7D5-2EFEEC3B5D18}"/>
    <dgm:cxn modelId="{1EDA688E-6146-486E-AB93-AE4EC2B6C09E}" srcId="{92A045FE-7269-4E0A-914C-8CD40402E70D}" destId="{9552B91D-FA2A-4688-BEDC-A6B1BCB8669D}" srcOrd="1" destOrd="0" parTransId="{58D1F81A-819E-4180-B21A-49E5F1F2D4C9}" sibTransId="{8340D7AA-A623-4EED-A388-6C65CF5AD5D3}"/>
    <dgm:cxn modelId="{E19ECFD2-97D4-48A5-9C21-28917188EA46}" type="presOf" srcId="{1E98A490-B207-4894-9725-DBC00F4BC41C}" destId="{CB5EFBB6-23A1-48E0-AD2C-D691732B19E8}" srcOrd="0" destOrd="0" presId="urn:microsoft.com/office/officeart/2018/2/layout/IconVerticalSolidList"/>
    <dgm:cxn modelId="{9E94D724-7FF5-4526-A36C-3D981173CB8D}" type="presParOf" srcId="{CC9D4272-8F9A-4848-A40C-069E365A9D1D}" destId="{1D003446-E0AF-4447-BE35-3E63BF67D2B5}" srcOrd="0" destOrd="0" presId="urn:microsoft.com/office/officeart/2018/2/layout/IconVerticalSolidList"/>
    <dgm:cxn modelId="{88C656CA-09A9-4A8E-B8A8-BA127EC56407}" type="presParOf" srcId="{1D003446-E0AF-4447-BE35-3E63BF67D2B5}" destId="{AB64B5FC-F3E7-48D5-924F-D5B8E29D51DC}" srcOrd="0" destOrd="0" presId="urn:microsoft.com/office/officeart/2018/2/layout/IconVerticalSolidList"/>
    <dgm:cxn modelId="{C85FDA36-3B06-45E1-8B13-02871EBAC7D8}" type="presParOf" srcId="{1D003446-E0AF-4447-BE35-3E63BF67D2B5}" destId="{CF24F35F-7A8C-4506-86EF-5C56DA38CA0E}" srcOrd="1" destOrd="0" presId="urn:microsoft.com/office/officeart/2018/2/layout/IconVerticalSolidList"/>
    <dgm:cxn modelId="{573C1F43-3194-4185-85BE-CE545E9471C0}" type="presParOf" srcId="{1D003446-E0AF-4447-BE35-3E63BF67D2B5}" destId="{7EEBFC4F-8FBB-4FF0-B29B-ADB9CF8F9E0D}" srcOrd="2" destOrd="0" presId="urn:microsoft.com/office/officeart/2018/2/layout/IconVerticalSolidList"/>
    <dgm:cxn modelId="{2159B854-0B48-41F5-8EA8-E6C93FAA529F}" type="presParOf" srcId="{1D003446-E0AF-4447-BE35-3E63BF67D2B5}" destId="{CB5EFBB6-23A1-48E0-AD2C-D691732B19E8}" srcOrd="3" destOrd="0" presId="urn:microsoft.com/office/officeart/2018/2/layout/IconVerticalSolidList"/>
    <dgm:cxn modelId="{110A5319-36AB-4827-903F-FE984633E6E3}" type="presParOf" srcId="{CC9D4272-8F9A-4848-A40C-069E365A9D1D}" destId="{EC6CA260-FE72-4EFA-8751-047BC3426EBD}" srcOrd="1" destOrd="0" presId="urn:microsoft.com/office/officeart/2018/2/layout/IconVerticalSolidList"/>
    <dgm:cxn modelId="{3A9C220C-1901-4AC7-BB0F-D0A86F012880}" type="presParOf" srcId="{CC9D4272-8F9A-4848-A40C-069E365A9D1D}" destId="{E73869AF-3CF4-459D-B1AA-DBE28620E621}" srcOrd="2" destOrd="0" presId="urn:microsoft.com/office/officeart/2018/2/layout/IconVerticalSolidList"/>
    <dgm:cxn modelId="{1F834CC1-0784-4BF1-8F66-3E7AE3C19613}" type="presParOf" srcId="{E73869AF-3CF4-459D-B1AA-DBE28620E621}" destId="{AE0A9BFC-DECD-42BE-B872-BC833A55A65B}" srcOrd="0" destOrd="0" presId="urn:microsoft.com/office/officeart/2018/2/layout/IconVerticalSolidList"/>
    <dgm:cxn modelId="{75FECEB7-D2D5-42A6-8591-5EC1120B6C3F}" type="presParOf" srcId="{E73869AF-3CF4-459D-B1AA-DBE28620E621}" destId="{54B4F67A-48CF-46C1-86FD-655BC6B2E8B5}" srcOrd="1" destOrd="0" presId="urn:microsoft.com/office/officeart/2018/2/layout/IconVerticalSolidList"/>
    <dgm:cxn modelId="{86D57BFF-EC1D-41B1-B3EF-3EB7DC1F125F}" type="presParOf" srcId="{E73869AF-3CF4-459D-B1AA-DBE28620E621}" destId="{7A582BAE-83EB-4869-ADE9-40FD4D353D96}" srcOrd="2" destOrd="0" presId="urn:microsoft.com/office/officeart/2018/2/layout/IconVerticalSolidList"/>
    <dgm:cxn modelId="{E5149CD2-CBBA-4339-B664-8687E495FA74}" type="presParOf" srcId="{E73869AF-3CF4-459D-B1AA-DBE28620E621}" destId="{D1DFDDFA-E46B-43E7-9F31-5F3A872063C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1D31C0-C8B7-4B74-BFB2-71F056F81E73}">
      <dsp:nvSpPr>
        <dsp:cNvPr id="0" name=""/>
        <dsp:cNvSpPr/>
      </dsp:nvSpPr>
      <dsp:spPr>
        <a:xfrm>
          <a:off x="797070" y="154287"/>
          <a:ext cx="685019" cy="6850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1D1AA2-B48A-4CE0-9636-0FA8CD48FC18}">
      <dsp:nvSpPr>
        <dsp:cNvPr id="0" name=""/>
        <dsp:cNvSpPr/>
      </dsp:nvSpPr>
      <dsp:spPr>
        <a:xfrm>
          <a:off x="378447" y="1067710"/>
          <a:ext cx="1522265" cy="608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b="1" kern="1200" dirty="0">
              <a:latin typeface="Comic Sans MS" panose="030F0702030302020204" pitchFamily="66" charset="0"/>
            </a:rPr>
            <a:t>Juicios de Valor</a:t>
          </a:r>
        </a:p>
      </dsp:txBody>
      <dsp:txXfrm>
        <a:off x="378447" y="1067710"/>
        <a:ext cx="1522265" cy="608906"/>
      </dsp:txXfrm>
    </dsp:sp>
    <dsp:sp modelId="{9A37652C-2D41-4239-913E-3B6D601699DA}">
      <dsp:nvSpPr>
        <dsp:cNvPr id="0" name=""/>
        <dsp:cNvSpPr/>
      </dsp:nvSpPr>
      <dsp:spPr>
        <a:xfrm>
          <a:off x="2585732" y="154287"/>
          <a:ext cx="685019" cy="68501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5DFBCA-FAB5-4286-BDDB-280C3A8FA9C0}">
      <dsp:nvSpPr>
        <dsp:cNvPr id="0" name=""/>
        <dsp:cNvSpPr/>
      </dsp:nvSpPr>
      <dsp:spPr>
        <a:xfrm>
          <a:off x="2167109" y="1067710"/>
          <a:ext cx="1522265" cy="608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b="1" kern="1200" dirty="0">
              <a:latin typeface="Comic Sans MS" panose="030F0702030302020204" pitchFamily="66" charset="0"/>
            </a:rPr>
            <a:t>Desarrollo Psicológico </a:t>
          </a:r>
        </a:p>
      </dsp:txBody>
      <dsp:txXfrm>
        <a:off x="2167109" y="1067710"/>
        <a:ext cx="1522265" cy="608906"/>
      </dsp:txXfrm>
    </dsp:sp>
    <dsp:sp modelId="{FDA68BCE-F132-456F-9858-91E2F2B10810}">
      <dsp:nvSpPr>
        <dsp:cNvPr id="0" name=""/>
        <dsp:cNvSpPr/>
      </dsp:nvSpPr>
      <dsp:spPr>
        <a:xfrm>
          <a:off x="1691401" y="2057183"/>
          <a:ext cx="685019" cy="68501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D9A01E-447D-49E6-8E80-0EFFD0EBDEFB}">
      <dsp:nvSpPr>
        <dsp:cNvPr id="0" name=""/>
        <dsp:cNvSpPr/>
      </dsp:nvSpPr>
      <dsp:spPr>
        <a:xfrm>
          <a:off x="1272778" y="2970606"/>
          <a:ext cx="1522265" cy="608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b="1" kern="1200" dirty="0">
              <a:latin typeface="Comic Sans MS" panose="030F0702030302020204" pitchFamily="66" charset="0"/>
            </a:rPr>
            <a:t>Motivación Intrínseca </a:t>
          </a:r>
        </a:p>
      </dsp:txBody>
      <dsp:txXfrm>
        <a:off x="1272778" y="2970606"/>
        <a:ext cx="1522265" cy="60890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3CBDD1-F4D8-45A8-A5ED-98A7A933506A}">
      <dsp:nvSpPr>
        <dsp:cNvPr id="0" name=""/>
        <dsp:cNvSpPr/>
      </dsp:nvSpPr>
      <dsp:spPr>
        <a:xfrm>
          <a:off x="1206" y="600"/>
          <a:ext cx="10513186" cy="133004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0" i="0" kern="1200" dirty="0">
              <a:highlight>
                <a:srgbClr val="000000"/>
              </a:highlight>
              <a:latin typeface="Comic Sans MS" panose="030F0702030302020204" pitchFamily="66" charset="0"/>
            </a:rPr>
            <a:t>Colaboración con la empresa</a:t>
          </a:r>
          <a:endParaRPr lang="es-CO" sz="2400" kern="1200" dirty="0">
            <a:highlight>
              <a:srgbClr val="000000"/>
            </a:highlight>
            <a:latin typeface="Comic Sans MS" panose="030F0702030302020204" pitchFamily="66" charset="0"/>
          </a:endParaRPr>
        </a:p>
      </dsp:txBody>
      <dsp:txXfrm>
        <a:off x="40162" y="39556"/>
        <a:ext cx="10435274" cy="1252135"/>
      </dsp:txXfrm>
    </dsp:sp>
    <dsp:sp modelId="{E3F4C0F5-0559-47DF-AD15-B0E8306119AE}">
      <dsp:nvSpPr>
        <dsp:cNvPr id="0" name=""/>
        <dsp:cNvSpPr/>
      </dsp:nvSpPr>
      <dsp:spPr>
        <a:xfrm>
          <a:off x="1206" y="1510645"/>
          <a:ext cx="6867539" cy="133004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0" i="0" kern="1200" dirty="0">
              <a:highlight>
                <a:srgbClr val="000000"/>
              </a:highlight>
              <a:latin typeface="Comic Sans MS" panose="030F0702030302020204" pitchFamily="66" charset="0"/>
            </a:rPr>
            <a:t>Solidaridad hacia la empresa</a:t>
          </a:r>
          <a:endParaRPr lang="es-CO" sz="2400" kern="1200" dirty="0">
            <a:highlight>
              <a:srgbClr val="000000"/>
            </a:highlight>
            <a:latin typeface="Comic Sans MS" panose="030F0702030302020204" pitchFamily="66" charset="0"/>
          </a:endParaRPr>
        </a:p>
      </dsp:txBody>
      <dsp:txXfrm>
        <a:off x="40162" y="1549601"/>
        <a:ext cx="6789627" cy="1252135"/>
      </dsp:txXfrm>
    </dsp:sp>
    <dsp:sp modelId="{89DE5A69-D454-49B6-990C-46EA3EF014DA}">
      <dsp:nvSpPr>
        <dsp:cNvPr id="0" name=""/>
        <dsp:cNvSpPr/>
      </dsp:nvSpPr>
      <dsp:spPr>
        <a:xfrm>
          <a:off x="1689336" y="3009677"/>
          <a:ext cx="3363143" cy="13300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i="0" kern="1200" dirty="0">
              <a:highlight>
                <a:srgbClr val="000000"/>
              </a:highlight>
              <a:latin typeface="Comic Sans MS" panose="030F0702030302020204" pitchFamily="66" charset="0"/>
            </a:rPr>
            <a:t>Vinculación con actividades no laborales</a:t>
          </a:r>
          <a:endParaRPr lang="es-CO" sz="2000" kern="1200" dirty="0">
            <a:highlight>
              <a:srgbClr val="000000"/>
            </a:highlight>
            <a:latin typeface="Comic Sans MS" panose="030F0702030302020204" pitchFamily="66" charset="0"/>
          </a:endParaRPr>
        </a:p>
      </dsp:txBody>
      <dsp:txXfrm>
        <a:off x="1728292" y="3048633"/>
        <a:ext cx="3285231" cy="1252135"/>
      </dsp:txXfrm>
    </dsp:sp>
    <dsp:sp modelId="{99769F7A-F84C-4A0E-A8A3-B63A9F9F9330}">
      <dsp:nvSpPr>
        <dsp:cNvPr id="0" name=""/>
        <dsp:cNvSpPr/>
      </dsp:nvSpPr>
      <dsp:spPr>
        <a:xfrm>
          <a:off x="5486325" y="3020690"/>
          <a:ext cx="3363143" cy="13300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i="0" kern="1200" dirty="0">
              <a:highlight>
                <a:srgbClr val="000000"/>
              </a:highlight>
              <a:latin typeface="Comic Sans MS" panose="030F0702030302020204" pitchFamily="66" charset="0"/>
            </a:rPr>
            <a:t>Trabajo en actividades ecológicas y sociales</a:t>
          </a:r>
          <a:endParaRPr lang="es-CO" sz="2000" kern="1200" dirty="0">
            <a:highlight>
              <a:srgbClr val="000000"/>
            </a:highlight>
            <a:latin typeface="Comic Sans MS" panose="030F0702030302020204" pitchFamily="66" charset="0"/>
          </a:endParaRPr>
        </a:p>
      </dsp:txBody>
      <dsp:txXfrm>
        <a:off x="5525281" y="3059646"/>
        <a:ext cx="3285231" cy="1252135"/>
      </dsp:txXfrm>
    </dsp:sp>
    <dsp:sp modelId="{B6B8C7F9-50F6-42EB-A9FB-C8BF9E294365}">
      <dsp:nvSpPr>
        <dsp:cNvPr id="0" name=""/>
        <dsp:cNvSpPr/>
      </dsp:nvSpPr>
      <dsp:spPr>
        <a:xfrm>
          <a:off x="7151249" y="1510645"/>
          <a:ext cx="3363143" cy="133004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i="0" kern="1200" dirty="0">
              <a:highlight>
                <a:srgbClr val="000000"/>
              </a:highlight>
              <a:latin typeface="Comic Sans MS" panose="030F0702030302020204" pitchFamily="66" charset="0"/>
            </a:rPr>
            <a:t>Compromiso con las metas de la empresa</a:t>
          </a:r>
          <a:endParaRPr lang="es-CO" sz="2000" kern="1200" dirty="0">
            <a:highlight>
              <a:srgbClr val="000000"/>
            </a:highlight>
            <a:latin typeface="Comic Sans MS" panose="030F0702030302020204" pitchFamily="66" charset="0"/>
          </a:endParaRPr>
        </a:p>
      </dsp:txBody>
      <dsp:txXfrm>
        <a:off x="7190205" y="1549601"/>
        <a:ext cx="3285231" cy="125213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08C5E1-58B3-4B57-B42B-E87176470918}">
      <dsp:nvSpPr>
        <dsp:cNvPr id="0" name=""/>
        <dsp:cNvSpPr/>
      </dsp:nvSpPr>
      <dsp:spPr>
        <a:xfrm>
          <a:off x="1118547" y="2332"/>
          <a:ext cx="3686413" cy="1474565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>
              <a:solidFill>
                <a:schemeClr val="tx1"/>
              </a:solidFill>
              <a:latin typeface="Comic Sans MS" panose="030F0702030302020204" pitchFamily="66" charset="0"/>
            </a:rPr>
            <a:t>1. Autorresponsabilidad </a:t>
          </a:r>
          <a:endParaRPr lang="es-CO" sz="1700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1855830" y="2332"/>
        <a:ext cx="2211848" cy="1474565"/>
      </dsp:txXfrm>
    </dsp:sp>
    <dsp:sp modelId="{D77D9174-04BA-4F4D-8A8D-C9F7D3716FEF}">
      <dsp:nvSpPr>
        <dsp:cNvPr id="0" name=""/>
        <dsp:cNvSpPr/>
      </dsp:nvSpPr>
      <dsp:spPr>
        <a:xfrm>
          <a:off x="4325727" y="127671"/>
          <a:ext cx="3059722" cy="1223889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>
              <a:solidFill>
                <a:schemeClr val="tx1"/>
              </a:solidFill>
              <a:latin typeface="Comic Sans MS" panose="030F0702030302020204" pitchFamily="66" charset="0"/>
            </a:rPr>
            <a:t>2. Creatividad</a:t>
          </a:r>
          <a:endParaRPr lang="es-CO" sz="1700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4937672" y="127671"/>
        <a:ext cx="1835833" cy="1223889"/>
      </dsp:txXfrm>
    </dsp:sp>
    <dsp:sp modelId="{6A3CF633-D2E3-4190-A6D3-826C39FAA1D5}">
      <dsp:nvSpPr>
        <dsp:cNvPr id="0" name=""/>
        <dsp:cNvSpPr/>
      </dsp:nvSpPr>
      <dsp:spPr>
        <a:xfrm>
          <a:off x="6957089" y="127671"/>
          <a:ext cx="3059722" cy="1223889"/>
        </a:xfrm>
        <a:prstGeom prst="chevron">
          <a:avLst/>
        </a:prstGeom>
        <a:solidFill>
          <a:schemeClr val="accent5">
            <a:tint val="40000"/>
            <a:alpha val="90000"/>
            <a:hueOff val="-1478351"/>
            <a:satOff val="-2563"/>
            <a:lumOff val="-25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478351"/>
              <a:satOff val="-2563"/>
              <a:lumOff val="-2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>
              <a:solidFill>
                <a:schemeClr val="tx1"/>
              </a:solidFill>
              <a:latin typeface="Comic Sans MS" panose="030F0702030302020204" pitchFamily="66" charset="0"/>
            </a:rPr>
            <a:t>3. Habilidad para interrelacionarse</a:t>
          </a:r>
          <a:endParaRPr lang="es-CO" sz="1700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7569034" y="127671"/>
        <a:ext cx="1835833" cy="1223889"/>
      </dsp:txXfrm>
    </dsp:sp>
    <dsp:sp modelId="{AD780E14-CC8D-4F9F-84CD-91FA4F77EABC}">
      <dsp:nvSpPr>
        <dsp:cNvPr id="0" name=""/>
        <dsp:cNvSpPr/>
      </dsp:nvSpPr>
      <dsp:spPr>
        <a:xfrm>
          <a:off x="1118547" y="1683337"/>
          <a:ext cx="3686413" cy="1474565"/>
        </a:xfrm>
        <a:prstGeom prst="chevron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>
              <a:solidFill>
                <a:schemeClr val="tx1"/>
              </a:solidFill>
              <a:latin typeface="Comic Sans MS" panose="030F0702030302020204" pitchFamily="66" charset="0"/>
            </a:rPr>
            <a:t>4. Claridad de metas personales y la persistencia necesaria para conseguirlas</a:t>
          </a:r>
          <a:endParaRPr lang="es-CO" sz="1700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1855830" y="1683337"/>
        <a:ext cx="2211848" cy="1474565"/>
      </dsp:txXfrm>
    </dsp:sp>
    <dsp:sp modelId="{F4C6D0AC-BA02-498D-B2D2-10769418FFE8}">
      <dsp:nvSpPr>
        <dsp:cNvPr id="0" name=""/>
        <dsp:cNvSpPr/>
      </dsp:nvSpPr>
      <dsp:spPr>
        <a:xfrm>
          <a:off x="4325727" y="1808675"/>
          <a:ext cx="3059722" cy="1223889"/>
        </a:xfrm>
        <a:prstGeom prst="chevron">
          <a:avLst/>
        </a:prstGeom>
        <a:solidFill>
          <a:schemeClr val="accent5">
            <a:tint val="40000"/>
            <a:alpha val="90000"/>
            <a:hueOff val="-2956702"/>
            <a:satOff val="-5126"/>
            <a:lumOff val="-51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956702"/>
              <a:satOff val="-5126"/>
              <a:lumOff val="-51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>
              <a:solidFill>
                <a:schemeClr val="tx1"/>
              </a:solidFill>
              <a:latin typeface="Comic Sans MS" panose="030F0702030302020204" pitchFamily="66" charset="0"/>
            </a:rPr>
            <a:t>5. Resolución de conflictos </a:t>
          </a:r>
          <a:endParaRPr lang="es-CO" sz="1700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4937672" y="1808675"/>
        <a:ext cx="1835833" cy="1223889"/>
      </dsp:txXfrm>
    </dsp:sp>
    <dsp:sp modelId="{149D1109-C5DC-4822-AE7A-A95F23C79F30}">
      <dsp:nvSpPr>
        <dsp:cNvPr id="0" name=""/>
        <dsp:cNvSpPr/>
      </dsp:nvSpPr>
      <dsp:spPr>
        <a:xfrm>
          <a:off x="6957089" y="1808675"/>
          <a:ext cx="3059722" cy="1223889"/>
        </a:xfrm>
        <a:prstGeom prst="chevron">
          <a:avLst/>
        </a:prstGeom>
        <a:solidFill>
          <a:schemeClr val="accent5">
            <a:tint val="40000"/>
            <a:alpha val="90000"/>
            <a:hueOff val="-4435053"/>
            <a:satOff val="-7690"/>
            <a:lumOff val="-773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435053"/>
              <a:satOff val="-7690"/>
              <a:lumOff val="-77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>
              <a:solidFill>
                <a:schemeClr val="tx1"/>
              </a:solidFill>
              <a:latin typeface="Comic Sans MS" panose="030F0702030302020204" pitchFamily="66" charset="0"/>
            </a:rPr>
            <a:t>6. Eficacia </a:t>
          </a:r>
          <a:endParaRPr lang="es-CO" sz="1700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7569034" y="1808675"/>
        <a:ext cx="1835833" cy="1223889"/>
      </dsp:txXfrm>
    </dsp:sp>
    <dsp:sp modelId="{04E8AB37-38C2-4CF7-85AF-A7DD6D4BC478}">
      <dsp:nvSpPr>
        <dsp:cNvPr id="0" name=""/>
        <dsp:cNvSpPr/>
      </dsp:nvSpPr>
      <dsp:spPr>
        <a:xfrm>
          <a:off x="1118547" y="3364341"/>
          <a:ext cx="3686413" cy="1474565"/>
        </a:xfrm>
        <a:prstGeom prst="chevron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>
              <a:solidFill>
                <a:schemeClr val="tx1"/>
              </a:solidFill>
              <a:latin typeface="Comic Sans MS" panose="030F0702030302020204" pitchFamily="66" charset="0"/>
            </a:rPr>
            <a:t>7. Auto respeto </a:t>
          </a:r>
          <a:endParaRPr lang="es-CO" sz="1700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1855830" y="3364341"/>
        <a:ext cx="2211848" cy="1474565"/>
      </dsp:txXfrm>
    </dsp:sp>
    <dsp:sp modelId="{2763EB98-4A9F-4630-8D32-FB4DFD90D514}">
      <dsp:nvSpPr>
        <dsp:cNvPr id="0" name=""/>
        <dsp:cNvSpPr/>
      </dsp:nvSpPr>
      <dsp:spPr>
        <a:xfrm>
          <a:off x="4325727" y="3489679"/>
          <a:ext cx="3059722" cy="1223889"/>
        </a:xfrm>
        <a:prstGeom prst="chevron">
          <a:avLst/>
        </a:prstGeom>
        <a:solidFill>
          <a:schemeClr val="accent5">
            <a:tint val="40000"/>
            <a:alpha val="90000"/>
            <a:hueOff val="-5913404"/>
            <a:satOff val="-10253"/>
            <a:lumOff val="-1031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913404"/>
              <a:satOff val="-10253"/>
              <a:lumOff val="-10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>
              <a:solidFill>
                <a:schemeClr val="tx1"/>
              </a:solidFill>
              <a:latin typeface="Comic Sans MS" panose="030F0702030302020204" pitchFamily="66" charset="0"/>
            </a:rPr>
            <a:t>8. Servicial </a:t>
          </a:r>
          <a:endParaRPr lang="es-CO" sz="1700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4937672" y="3489679"/>
        <a:ext cx="1835833" cy="1223889"/>
      </dsp:txXfrm>
    </dsp:sp>
    <dsp:sp modelId="{62645E6F-A862-49D8-8BFC-0CBADD985BEE}">
      <dsp:nvSpPr>
        <dsp:cNvPr id="0" name=""/>
        <dsp:cNvSpPr/>
      </dsp:nvSpPr>
      <dsp:spPr>
        <a:xfrm>
          <a:off x="6957089" y="3489679"/>
          <a:ext cx="3059722" cy="1223889"/>
        </a:xfrm>
        <a:prstGeom prst="chevron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>
              <a:solidFill>
                <a:schemeClr val="tx1"/>
              </a:solidFill>
              <a:latin typeface="Comic Sans MS" panose="030F0702030302020204" pitchFamily="66" charset="0"/>
            </a:rPr>
            <a:t>9. Automotivación</a:t>
          </a:r>
          <a:endParaRPr lang="es-CO" sz="1700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7569034" y="3489679"/>
        <a:ext cx="1835833" cy="122388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408772-A92E-403E-A773-BB0F1B39D6F3}">
      <dsp:nvSpPr>
        <dsp:cNvPr id="0" name=""/>
        <dsp:cNvSpPr/>
      </dsp:nvSpPr>
      <dsp:spPr>
        <a:xfrm>
          <a:off x="-5292647" y="-810569"/>
          <a:ext cx="6302359" cy="6302359"/>
        </a:xfrm>
        <a:prstGeom prst="blockArc">
          <a:avLst>
            <a:gd name="adj1" fmla="val 18900000"/>
            <a:gd name="adj2" fmla="val 2700000"/>
            <a:gd name="adj3" fmla="val 343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2000C8-D876-456F-AADD-0495E63CCC0C}">
      <dsp:nvSpPr>
        <dsp:cNvPr id="0" name=""/>
        <dsp:cNvSpPr/>
      </dsp:nvSpPr>
      <dsp:spPr>
        <a:xfrm>
          <a:off x="441573" y="292482"/>
          <a:ext cx="9744931" cy="58533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4613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b="0" i="0" kern="1200" dirty="0">
              <a:highlight>
                <a:srgbClr val="000000"/>
              </a:highlight>
              <a:latin typeface="Comic Sans MS" panose="030F0702030302020204" pitchFamily="66" charset="0"/>
            </a:rPr>
            <a:t>Metas Corporativas Y Metas Personales</a:t>
          </a:r>
          <a:endParaRPr lang="es-CO" sz="2700" kern="1200" dirty="0">
            <a:highlight>
              <a:srgbClr val="000000"/>
            </a:highlight>
            <a:latin typeface="Comic Sans MS" panose="030F0702030302020204" pitchFamily="66" charset="0"/>
          </a:endParaRPr>
        </a:p>
      </dsp:txBody>
      <dsp:txXfrm>
        <a:off x="441573" y="292482"/>
        <a:ext cx="9744931" cy="585339"/>
      </dsp:txXfrm>
    </dsp:sp>
    <dsp:sp modelId="{495A15EE-28D5-400D-8333-CA7F448B26F3}">
      <dsp:nvSpPr>
        <dsp:cNvPr id="0" name=""/>
        <dsp:cNvSpPr/>
      </dsp:nvSpPr>
      <dsp:spPr>
        <a:xfrm>
          <a:off x="75735" y="219315"/>
          <a:ext cx="731674" cy="7316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76D345-CEA3-438F-963E-09F1CDEC9D2E}">
      <dsp:nvSpPr>
        <dsp:cNvPr id="0" name=""/>
        <dsp:cNvSpPr/>
      </dsp:nvSpPr>
      <dsp:spPr>
        <a:xfrm>
          <a:off x="861010" y="1170211"/>
          <a:ext cx="9325494" cy="58533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4613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b="0" i="0" kern="1200" dirty="0">
              <a:highlight>
                <a:srgbClr val="000000"/>
              </a:highlight>
              <a:latin typeface="Comic Sans MS" panose="030F0702030302020204" pitchFamily="66" charset="0"/>
            </a:rPr>
            <a:t>Desarrollo De Una Cultura De La Excelencia </a:t>
          </a:r>
          <a:endParaRPr lang="es-CO" sz="2700" kern="1200" dirty="0">
            <a:highlight>
              <a:srgbClr val="000000"/>
            </a:highlight>
            <a:latin typeface="Comic Sans MS" panose="030F0702030302020204" pitchFamily="66" charset="0"/>
          </a:endParaRPr>
        </a:p>
      </dsp:txBody>
      <dsp:txXfrm>
        <a:off x="861010" y="1170211"/>
        <a:ext cx="9325494" cy="585339"/>
      </dsp:txXfrm>
    </dsp:sp>
    <dsp:sp modelId="{717AF2E2-2287-4A6E-B087-1343D1FE2CEB}">
      <dsp:nvSpPr>
        <dsp:cNvPr id="0" name=""/>
        <dsp:cNvSpPr/>
      </dsp:nvSpPr>
      <dsp:spPr>
        <a:xfrm>
          <a:off x="495173" y="1097043"/>
          <a:ext cx="731674" cy="7316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70D3F8-B85B-4529-91C0-642592E3F3E9}">
      <dsp:nvSpPr>
        <dsp:cNvPr id="0" name=""/>
        <dsp:cNvSpPr/>
      </dsp:nvSpPr>
      <dsp:spPr>
        <a:xfrm>
          <a:off x="989743" y="2047940"/>
          <a:ext cx="9196761" cy="58533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4613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b="0" i="0" kern="1200" dirty="0">
              <a:highlight>
                <a:srgbClr val="000000"/>
              </a:highlight>
              <a:latin typeface="Comic Sans MS" panose="030F0702030302020204" pitchFamily="66" charset="0"/>
            </a:rPr>
            <a:t>Estimulación De La Creatividad</a:t>
          </a:r>
          <a:endParaRPr lang="es-CO" sz="2700" kern="1200" dirty="0">
            <a:highlight>
              <a:srgbClr val="000000"/>
            </a:highlight>
            <a:latin typeface="Comic Sans MS" panose="030F0702030302020204" pitchFamily="66" charset="0"/>
          </a:endParaRPr>
        </a:p>
      </dsp:txBody>
      <dsp:txXfrm>
        <a:off x="989743" y="2047940"/>
        <a:ext cx="9196761" cy="585339"/>
      </dsp:txXfrm>
    </dsp:sp>
    <dsp:sp modelId="{D28953BD-94DA-4C1E-84F4-E0B5F1069217}">
      <dsp:nvSpPr>
        <dsp:cNvPr id="0" name=""/>
        <dsp:cNvSpPr/>
      </dsp:nvSpPr>
      <dsp:spPr>
        <a:xfrm>
          <a:off x="623906" y="1974772"/>
          <a:ext cx="731674" cy="7316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AC215B-2013-4C86-96FC-5047B83C6198}">
      <dsp:nvSpPr>
        <dsp:cNvPr id="0" name=""/>
        <dsp:cNvSpPr/>
      </dsp:nvSpPr>
      <dsp:spPr>
        <a:xfrm>
          <a:off x="861010" y="2925668"/>
          <a:ext cx="9325494" cy="58533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4613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b="0" i="0" kern="1200" dirty="0">
              <a:highlight>
                <a:srgbClr val="000000"/>
              </a:highlight>
              <a:latin typeface="Comic Sans MS" panose="030F0702030302020204" pitchFamily="66" charset="0"/>
            </a:rPr>
            <a:t>Trabajo En Equipo</a:t>
          </a:r>
          <a:endParaRPr lang="es-CO" sz="2700" kern="1200" dirty="0">
            <a:highlight>
              <a:srgbClr val="000000"/>
            </a:highlight>
            <a:latin typeface="Comic Sans MS" panose="030F0702030302020204" pitchFamily="66" charset="0"/>
          </a:endParaRPr>
        </a:p>
      </dsp:txBody>
      <dsp:txXfrm>
        <a:off x="861010" y="2925668"/>
        <a:ext cx="9325494" cy="585339"/>
      </dsp:txXfrm>
    </dsp:sp>
    <dsp:sp modelId="{56E4ACAE-3274-46AC-9A4F-CA4BA3F66BC3}">
      <dsp:nvSpPr>
        <dsp:cNvPr id="0" name=""/>
        <dsp:cNvSpPr/>
      </dsp:nvSpPr>
      <dsp:spPr>
        <a:xfrm>
          <a:off x="495173" y="2852501"/>
          <a:ext cx="731674" cy="7316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13E51B-2E6A-4A31-9707-C61C4BA2380A}">
      <dsp:nvSpPr>
        <dsp:cNvPr id="0" name=""/>
        <dsp:cNvSpPr/>
      </dsp:nvSpPr>
      <dsp:spPr>
        <a:xfrm>
          <a:off x="441573" y="3803397"/>
          <a:ext cx="9744931" cy="58533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4613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b="0" i="0" kern="1200" dirty="0">
              <a:highlight>
                <a:srgbClr val="000000"/>
              </a:highlight>
              <a:latin typeface="Comic Sans MS" panose="030F0702030302020204" pitchFamily="66" charset="0"/>
            </a:rPr>
            <a:t>Generación De Confianza</a:t>
          </a:r>
          <a:endParaRPr lang="es-CO" sz="2700" kern="1200" dirty="0">
            <a:highlight>
              <a:srgbClr val="000000"/>
            </a:highlight>
            <a:latin typeface="Comic Sans MS" panose="030F0702030302020204" pitchFamily="66" charset="0"/>
          </a:endParaRPr>
        </a:p>
      </dsp:txBody>
      <dsp:txXfrm>
        <a:off x="441573" y="3803397"/>
        <a:ext cx="9744931" cy="585339"/>
      </dsp:txXfrm>
    </dsp:sp>
    <dsp:sp modelId="{CA43FD43-4353-42BA-97EA-67CF05C0BE92}">
      <dsp:nvSpPr>
        <dsp:cNvPr id="0" name=""/>
        <dsp:cNvSpPr/>
      </dsp:nvSpPr>
      <dsp:spPr>
        <a:xfrm>
          <a:off x="75735" y="3730230"/>
          <a:ext cx="731674" cy="7316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C38E38-0E29-4B75-898C-05F86D142CF4}">
      <dsp:nvSpPr>
        <dsp:cNvPr id="0" name=""/>
        <dsp:cNvSpPr/>
      </dsp:nvSpPr>
      <dsp:spPr>
        <a:xfrm>
          <a:off x="1508596" y="1142"/>
          <a:ext cx="7823527" cy="8707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i="0" kern="1200" dirty="0" err="1">
              <a:highlight>
                <a:srgbClr val="000000"/>
              </a:highlight>
              <a:latin typeface="Comic Sans MS" panose="030F0702030302020204" pitchFamily="66" charset="0"/>
            </a:rPr>
            <a:t>Feedback</a:t>
          </a:r>
          <a:r>
            <a:rPr lang="es-ES" sz="2000" b="1" i="0" kern="1200" dirty="0">
              <a:highlight>
                <a:srgbClr val="000000"/>
              </a:highlight>
              <a:latin typeface="Comic Sans MS" panose="030F0702030302020204" pitchFamily="66" charset="0"/>
            </a:rPr>
            <a:t> objetivo y oportuno</a:t>
          </a:r>
          <a:endParaRPr lang="es-CO" sz="2000" b="1" kern="1200" dirty="0">
            <a:highlight>
              <a:srgbClr val="000000"/>
            </a:highlight>
            <a:latin typeface="Comic Sans MS" panose="030F0702030302020204" pitchFamily="66" charset="0"/>
          </a:endParaRPr>
        </a:p>
      </dsp:txBody>
      <dsp:txXfrm>
        <a:off x="1534098" y="26644"/>
        <a:ext cx="7772523" cy="819702"/>
      </dsp:txXfrm>
    </dsp:sp>
    <dsp:sp modelId="{8173944C-8C1E-44E1-ABA7-8F47FC179642}">
      <dsp:nvSpPr>
        <dsp:cNvPr id="0" name=""/>
        <dsp:cNvSpPr/>
      </dsp:nvSpPr>
      <dsp:spPr>
        <a:xfrm>
          <a:off x="1508596" y="1028576"/>
          <a:ext cx="870706" cy="87070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183E83-751C-430D-B809-F172648788BC}">
      <dsp:nvSpPr>
        <dsp:cNvPr id="0" name=""/>
        <dsp:cNvSpPr/>
      </dsp:nvSpPr>
      <dsp:spPr>
        <a:xfrm>
          <a:off x="2431545" y="1028576"/>
          <a:ext cx="6900578" cy="87070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i="0" kern="1200" dirty="0">
              <a:highlight>
                <a:srgbClr val="000000"/>
              </a:highlight>
              <a:latin typeface="Comic Sans MS" panose="030F0702030302020204" pitchFamily="66" charset="0"/>
            </a:rPr>
            <a:t>“Sorprender” a la gente haciendo las cosas bien</a:t>
          </a:r>
          <a:endParaRPr lang="es-CO" sz="2000" b="1" kern="1200" dirty="0">
            <a:highlight>
              <a:srgbClr val="000000"/>
            </a:highlight>
            <a:latin typeface="Comic Sans MS" panose="030F0702030302020204" pitchFamily="66" charset="0"/>
          </a:endParaRPr>
        </a:p>
      </dsp:txBody>
      <dsp:txXfrm>
        <a:off x="2474057" y="1071088"/>
        <a:ext cx="6815554" cy="785682"/>
      </dsp:txXfrm>
    </dsp:sp>
    <dsp:sp modelId="{72430152-746A-4598-A0CF-515D68E43ECF}">
      <dsp:nvSpPr>
        <dsp:cNvPr id="0" name=""/>
        <dsp:cNvSpPr/>
      </dsp:nvSpPr>
      <dsp:spPr>
        <a:xfrm>
          <a:off x="1508596" y="2003767"/>
          <a:ext cx="870706" cy="87070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2BACAB9-C15D-47A0-94D0-79D6D5F18A47}">
      <dsp:nvSpPr>
        <dsp:cNvPr id="0" name=""/>
        <dsp:cNvSpPr/>
      </dsp:nvSpPr>
      <dsp:spPr>
        <a:xfrm>
          <a:off x="2431545" y="2003767"/>
          <a:ext cx="6900578" cy="87070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i="0" kern="1200" dirty="0">
              <a:highlight>
                <a:srgbClr val="000000"/>
              </a:highlight>
              <a:latin typeface="Comic Sans MS" panose="030F0702030302020204" pitchFamily="66" charset="0"/>
            </a:rPr>
            <a:t>Valoración positiva</a:t>
          </a:r>
          <a:endParaRPr lang="es-CO" sz="2000" b="1" kern="1200" dirty="0">
            <a:highlight>
              <a:srgbClr val="000000"/>
            </a:highlight>
            <a:latin typeface="Comic Sans MS" panose="030F0702030302020204" pitchFamily="66" charset="0"/>
          </a:endParaRPr>
        </a:p>
      </dsp:txBody>
      <dsp:txXfrm>
        <a:off x="2474057" y="2046279"/>
        <a:ext cx="6815554" cy="785682"/>
      </dsp:txXfrm>
    </dsp:sp>
    <dsp:sp modelId="{B69C55BD-84AE-4B17-A805-49C36FA131E0}">
      <dsp:nvSpPr>
        <dsp:cNvPr id="0" name=""/>
        <dsp:cNvSpPr/>
      </dsp:nvSpPr>
      <dsp:spPr>
        <a:xfrm>
          <a:off x="1508596" y="2978959"/>
          <a:ext cx="870706" cy="87070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8FA4E9C-9143-46F5-B915-F8518E6B8950}">
      <dsp:nvSpPr>
        <dsp:cNvPr id="0" name=""/>
        <dsp:cNvSpPr/>
      </dsp:nvSpPr>
      <dsp:spPr>
        <a:xfrm>
          <a:off x="2431545" y="2978959"/>
          <a:ext cx="6900578" cy="87070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i="0" kern="1200" dirty="0">
              <a:highlight>
                <a:srgbClr val="000000"/>
              </a:highlight>
              <a:latin typeface="Comic Sans MS" panose="030F0702030302020204" pitchFamily="66" charset="0"/>
            </a:rPr>
            <a:t>Hábitos de comunicación proactiva</a:t>
          </a:r>
          <a:endParaRPr lang="es-CO" sz="2000" b="1" kern="1200" dirty="0">
            <a:highlight>
              <a:srgbClr val="000000"/>
            </a:highlight>
            <a:latin typeface="Comic Sans MS" panose="030F0702030302020204" pitchFamily="66" charset="0"/>
          </a:endParaRPr>
        </a:p>
      </dsp:txBody>
      <dsp:txXfrm>
        <a:off x="2474057" y="3021471"/>
        <a:ext cx="6815554" cy="785682"/>
      </dsp:txXfrm>
    </dsp:sp>
    <dsp:sp modelId="{A7E04B13-0AF6-4033-91DB-21C01BAACADA}">
      <dsp:nvSpPr>
        <dsp:cNvPr id="0" name=""/>
        <dsp:cNvSpPr/>
      </dsp:nvSpPr>
      <dsp:spPr>
        <a:xfrm>
          <a:off x="1508596" y="3954150"/>
          <a:ext cx="870706" cy="87070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7193B30-6867-45AA-8FB1-1F62EC8B666E}">
      <dsp:nvSpPr>
        <dsp:cNvPr id="0" name=""/>
        <dsp:cNvSpPr/>
      </dsp:nvSpPr>
      <dsp:spPr>
        <a:xfrm>
          <a:off x="2431545" y="3954150"/>
          <a:ext cx="6900578" cy="87070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i="0" kern="1200" dirty="0">
              <a:highlight>
                <a:srgbClr val="000000"/>
              </a:highlight>
              <a:latin typeface="Comic Sans MS" panose="030F0702030302020204" pitchFamily="66" charset="0"/>
            </a:rPr>
            <a:t>Congruencia con los valores promovidos en el </a:t>
          </a:r>
          <a:r>
            <a:rPr lang="es-ES" sz="2000" b="1" i="0" kern="1200" dirty="0" err="1">
              <a:highlight>
                <a:srgbClr val="000000"/>
              </a:highlight>
              <a:latin typeface="Comic Sans MS" panose="030F0702030302020204" pitchFamily="66" charset="0"/>
            </a:rPr>
            <a:t>MinCultura</a:t>
          </a:r>
          <a:endParaRPr lang="es-CO" sz="2000" b="1" kern="1200" dirty="0">
            <a:highlight>
              <a:srgbClr val="000000"/>
            </a:highlight>
            <a:latin typeface="Comic Sans MS" panose="030F0702030302020204" pitchFamily="66" charset="0"/>
          </a:endParaRPr>
        </a:p>
      </dsp:txBody>
      <dsp:txXfrm>
        <a:off x="2474057" y="3996662"/>
        <a:ext cx="6815554" cy="78568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793BA-5893-4191-AA5A-8FA45351DC8A}">
      <dsp:nvSpPr>
        <dsp:cNvPr id="0" name=""/>
        <dsp:cNvSpPr/>
      </dsp:nvSpPr>
      <dsp:spPr>
        <a:xfrm>
          <a:off x="2384425" y="0"/>
          <a:ext cx="4724399" cy="4724399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639644-B433-4C0E-8FF2-A47F6F59128C}">
      <dsp:nvSpPr>
        <dsp:cNvPr id="0" name=""/>
        <dsp:cNvSpPr/>
      </dsp:nvSpPr>
      <dsp:spPr>
        <a:xfrm>
          <a:off x="2833243" y="448818"/>
          <a:ext cx="1842516" cy="184251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0" i="0" kern="1200" dirty="0">
              <a:highlight>
                <a:srgbClr val="000000"/>
              </a:highlight>
              <a:latin typeface="Comic Sans MS" panose="030F0702030302020204" pitchFamily="66" charset="0"/>
            </a:rPr>
            <a:t>Generar sentido de pertenencia</a:t>
          </a:r>
          <a:endParaRPr lang="es-CO" sz="1900" kern="1200" dirty="0">
            <a:highlight>
              <a:srgbClr val="000000"/>
            </a:highlight>
            <a:latin typeface="Comic Sans MS" panose="030F0702030302020204" pitchFamily="66" charset="0"/>
          </a:endParaRPr>
        </a:p>
      </dsp:txBody>
      <dsp:txXfrm>
        <a:off x="2923187" y="538762"/>
        <a:ext cx="1662628" cy="1662628"/>
      </dsp:txXfrm>
    </dsp:sp>
    <dsp:sp modelId="{64C287FC-5859-44F3-AD09-295E4A26B391}">
      <dsp:nvSpPr>
        <dsp:cNvPr id="0" name=""/>
        <dsp:cNvSpPr/>
      </dsp:nvSpPr>
      <dsp:spPr>
        <a:xfrm>
          <a:off x="4817491" y="448818"/>
          <a:ext cx="1842516" cy="1842516"/>
        </a:xfrm>
        <a:prstGeom prst="round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0" i="0" kern="1200" dirty="0">
              <a:highlight>
                <a:srgbClr val="000000"/>
              </a:highlight>
              <a:latin typeface="Comic Sans MS" panose="030F0702030302020204" pitchFamily="66" charset="0"/>
            </a:rPr>
            <a:t>Comunicación y actitud coherentes entre sí</a:t>
          </a:r>
          <a:endParaRPr lang="es-CO" sz="1900" kern="1200" dirty="0">
            <a:highlight>
              <a:srgbClr val="000000"/>
            </a:highlight>
            <a:latin typeface="Comic Sans MS" panose="030F0702030302020204" pitchFamily="66" charset="0"/>
          </a:endParaRPr>
        </a:p>
      </dsp:txBody>
      <dsp:txXfrm>
        <a:off x="4907435" y="538762"/>
        <a:ext cx="1662628" cy="1662628"/>
      </dsp:txXfrm>
    </dsp:sp>
    <dsp:sp modelId="{F58BFFB6-9901-4CDC-8122-3E1901AE9FC1}">
      <dsp:nvSpPr>
        <dsp:cNvPr id="0" name=""/>
        <dsp:cNvSpPr/>
      </dsp:nvSpPr>
      <dsp:spPr>
        <a:xfrm>
          <a:off x="2833243" y="2433066"/>
          <a:ext cx="1842516" cy="1842516"/>
        </a:xfrm>
        <a:prstGeom prst="round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0" i="0" kern="1200" dirty="0">
              <a:highlight>
                <a:srgbClr val="000000"/>
              </a:highlight>
              <a:latin typeface="Comic Sans MS" panose="030F0702030302020204" pitchFamily="66" charset="0"/>
            </a:rPr>
            <a:t>Impulsar el trabajo en equipo</a:t>
          </a:r>
          <a:endParaRPr lang="es-CO" sz="1900" kern="1200" dirty="0">
            <a:highlight>
              <a:srgbClr val="000000"/>
            </a:highlight>
            <a:latin typeface="Comic Sans MS" panose="030F0702030302020204" pitchFamily="66" charset="0"/>
          </a:endParaRPr>
        </a:p>
      </dsp:txBody>
      <dsp:txXfrm>
        <a:off x="2923187" y="2523010"/>
        <a:ext cx="1662628" cy="1662628"/>
      </dsp:txXfrm>
    </dsp:sp>
    <dsp:sp modelId="{AA126204-0C0A-4C5D-A5FE-6B3357F7C280}">
      <dsp:nvSpPr>
        <dsp:cNvPr id="0" name=""/>
        <dsp:cNvSpPr/>
      </dsp:nvSpPr>
      <dsp:spPr>
        <a:xfrm>
          <a:off x="4817491" y="2433066"/>
          <a:ext cx="1842516" cy="1842516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0" i="0" kern="1200" dirty="0">
              <a:highlight>
                <a:srgbClr val="000000"/>
              </a:highlight>
              <a:latin typeface="Comic Sans MS" panose="030F0702030302020204" pitchFamily="66" charset="0"/>
            </a:rPr>
            <a:t>Permitir y proteger la diferencia, promover el consenso</a:t>
          </a:r>
          <a:endParaRPr lang="es-CO" sz="1900" kern="1200" dirty="0">
            <a:highlight>
              <a:srgbClr val="000000"/>
            </a:highlight>
            <a:latin typeface="Comic Sans MS" panose="030F0702030302020204" pitchFamily="66" charset="0"/>
          </a:endParaRPr>
        </a:p>
      </dsp:txBody>
      <dsp:txXfrm>
        <a:off x="4907435" y="2523010"/>
        <a:ext cx="1662628" cy="16626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B4A312-79C0-48CA-AADD-4115BA98D301}">
      <dsp:nvSpPr>
        <dsp:cNvPr id="0" name=""/>
        <dsp:cNvSpPr/>
      </dsp:nvSpPr>
      <dsp:spPr>
        <a:xfrm>
          <a:off x="-5117325" y="-783920"/>
          <a:ext cx="6094120" cy="6094120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FDEA44-8CD1-4A63-B72E-FD92DC3BDB20}">
      <dsp:nvSpPr>
        <dsp:cNvPr id="0" name=""/>
        <dsp:cNvSpPr/>
      </dsp:nvSpPr>
      <dsp:spPr>
        <a:xfrm>
          <a:off x="628247" y="452628"/>
          <a:ext cx="9906169" cy="90525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547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i="0" kern="1200" dirty="0">
              <a:solidFill>
                <a:schemeClr val="tx1"/>
              </a:solidFill>
              <a:latin typeface="Comic Sans MS" panose="030F0702030302020204" pitchFamily="66" charset="0"/>
            </a:rPr>
            <a:t>Va mucho más allá de lo que una persona dice conscientemente sobre sí misma</a:t>
          </a:r>
          <a:endParaRPr lang="es-CO" sz="1800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628247" y="452628"/>
        <a:ext cx="9906169" cy="905256"/>
      </dsp:txXfrm>
    </dsp:sp>
    <dsp:sp modelId="{4DCE1E9E-1A5F-4A92-93DB-F642CC41B77E}">
      <dsp:nvSpPr>
        <dsp:cNvPr id="0" name=""/>
        <dsp:cNvSpPr/>
      </dsp:nvSpPr>
      <dsp:spPr>
        <a:xfrm>
          <a:off x="62462" y="339471"/>
          <a:ext cx="1131570" cy="11315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4A1D59-6735-464A-9992-9FD7919351FA}">
      <dsp:nvSpPr>
        <dsp:cNvPr id="0" name=""/>
        <dsp:cNvSpPr/>
      </dsp:nvSpPr>
      <dsp:spPr>
        <a:xfrm>
          <a:off x="957308" y="1810512"/>
          <a:ext cx="9577109" cy="905256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547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i="0" kern="1200" dirty="0">
              <a:solidFill>
                <a:schemeClr val="tx1"/>
              </a:solidFill>
              <a:latin typeface="Comic Sans MS" panose="030F0702030302020204" pitchFamily="66" charset="0"/>
            </a:rPr>
            <a:t>Desde antes de nacer y durante toda la vida vamos recogiendo vivencias, pensamientos, emociones y patrones comportamentales que están relacionadas con nuestro ser </a:t>
          </a:r>
          <a:endParaRPr lang="es-CO" sz="1800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957308" y="1810512"/>
        <a:ext cx="9577109" cy="905256"/>
      </dsp:txXfrm>
    </dsp:sp>
    <dsp:sp modelId="{3E1E38AB-AC15-4076-B62A-B86AE078552E}">
      <dsp:nvSpPr>
        <dsp:cNvPr id="0" name=""/>
        <dsp:cNvSpPr/>
      </dsp:nvSpPr>
      <dsp:spPr>
        <a:xfrm>
          <a:off x="391523" y="1697355"/>
          <a:ext cx="1131570" cy="11315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5BEDA3-88E3-40D2-BDC1-C90FEBAFA8AC}">
      <dsp:nvSpPr>
        <dsp:cNvPr id="0" name=""/>
        <dsp:cNvSpPr/>
      </dsp:nvSpPr>
      <dsp:spPr>
        <a:xfrm>
          <a:off x="628247" y="3168396"/>
          <a:ext cx="9906169" cy="905256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547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i="0" kern="1200" dirty="0">
              <a:solidFill>
                <a:schemeClr val="tx1"/>
              </a:solidFill>
              <a:latin typeface="Comic Sans MS" panose="030F0702030302020204" pitchFamily="66" charset="0"/>
            </a:rPr>
            <a:t>Ese cúmulo tan diverso de experiencias y emociones es procesado, generalmente de manera inconsciente, hasta construir un conjunto de conceptos “automáticos” respecto a la propia persona.</a:t>
          </a:r>
          <a:endParaRPr lang="es-CO" sz="1800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628247" y="3168396"/>
        <a:ext cx="9906169" cy="905256"/>
      </dsp:txXfrm>
    </dsp:sp>
    <dsp:sp modelId="{5165A203-3288-4FC0-AEEB-EF50832AF7DE}">
      <dsp:nvSpPr>
        <dsp:cNvPr id="0" name=""/>
        <dsp:cNvSpPr/>
      </dsp:nvSpPr>
      <dsp:spPr>
        <a:xfrm>
          <a:off x="62462" y="3055239"/>
          <a:ext cx="1131570" cy="11315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EFFA49-91DE-437F-93A9-85A851D0EF68}">
      <dsp:nvSpPr>
        <dsp:cNvPr id="0" name=""/>
        <dsp:cNvSpPr/>
      </dsp:nvSpPr>
      <dsp:spPr>
        <a:xfrm>
          <a:off x="0" y="0"/>
          <a:ext cx="3954255" cy="16063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i="0" kern="1200" dirty="0">
              <a:solidFill>
                <a:schemeClr val="bg1"/>
              </a:solidFill>
              <a:highlight>
                <a:srgbClr val="000000"/>
              </a:highlight>
              <a:latin typeface="Comic Sans MS" panose="030F0702030302020204" pitchFamily="66" charset="0"/>
            </a:rPr>
            <a:t>La autoimagen puede ser positiva y actuar en beneficio de la persona</a:t>
          </a:r>
          <a:endParaRPr lang="es-CO" sz="1600" kern="1200" dirty="0">
            <a:solidFill>
              <a:schemeClr val="bg1"/>
            </a:solidFill>
            <a:highlight>
              <a:srgbClr val="000000"/>
            </a:highlight>
            <a:latin typeface="Comic Sans MS" panose="030F0702030302020204" pitchFamily="66" charset="0"/>
          </a:endParaRPr>
        </a:p>
      </dsp:txBody>
      <dsp:txXfrm>
        <a:off x="47048" y="47048"/>
        <a:ext cx="2220902" cy="1512231"/>
      </dsp:txXfrm>
    </dsp:sp>
    <dsp:sp modelId="{35E04CFD-E6B3-4998-B8DA-2BB5A1667E98}">
      <dsp:nvSpPr>
        <dsp:cNvPr id="0" name=""/>
        <dsp:cNvSpPr/>
      </dsp:nvSpPr>
      <dsp:spPr>
        <a:xfrm>
          <a:off x="348904" y="1874048"/>
          <a:ext cx="3954255" cy="16063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i="0" kern="1200" dirty="0">
              <a:highlight>
                <a:srgbClr val="000000"/>
              </a:highlight>
              <a:latin typeface="Comic Sans MS" panose="030F0702030302020204" pitchFamily="66" charset="0"/>
            </a:rPr>
            <a:t>Puede ser negativa y afectar consecuentemente su vida </a:t>
          </a:r>
          <a:endParaRPr lang="es-CO" sz="1600" kern="1200" dirty="0">
            <a:highlight>
              <a:srgbClr val="000000"/>
            </a:highlight>
            <a:latin typeface="Comic Sans MS" panose="030F0702030302020204" pitchFamily="66" charset="0"/>
          </a:endParaRPr>
        </a:p>
      </dsp:txBody>
      <dsp:txXfrm>
        <a:off x="395952" y="1921096"/>
        <a:ext cx="2467141" cy="1512231"/>
      </dsp:txXfrm>
    </dsp:sp>
    <dsp:sp modelId="{329391D1-E982-4530-8B6B-590535C15FA5}">
      <dsp:nvSpPr>
        <dsp:cNvPr id="0" name=""/>
        <dsp:cNvSpPr/>
      </dsp:nvSpPr>
      <dsp:spPr>
        <a:xfrm>
          <a:off x="697809" y="3748096"/>
          <a:ext cx="3954255" cy="16063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i="0" kern="1200" dirty="0">
              <a:highlight>
                <a:srgbClr val="000000"/>
              </a:highlight>
              <a:latin typeface="Comic Sans MS" panose="030F0702030302020204" pitchFamily="66" charset="0"/>
            </a:rPr>
            <a:t>Se puede inferir, entonces, que el nivel de autoestima actúa (para bien o para mal) en todo lo que un individuo hace</a:t>
          </a:r>
          <a:endParaRPr lang="es-CO" sz="1600" kern="1200" dirty="0">
            <a:highlight>
              <a:srgbClr val="000000"/>
            </a:highlight>
            <a:latin typeface="Comic Sans MS" panose="030F0702030302020204" pitchFamily="66" charset="0"/>
          </a:endParaRPr>
        </a:p>
      </dsp:txBody>
      <dsp:txXfrm>
        <a:off x="744857" y="3795144"/>
        <a:ext cx="2467141" cy="1512231"/>
      </dsp:txXfrm>
    </dsp:sp>
    <dsp:sp modelId="{083F27B3-32C9-4636-8698-17F17F7A7E22}">
      <dsp:nvSpPr>
        <dsp:cNvPr id="0" name=""/>
        <dsp:cNvSpPr/>
      </dsp:nvSpPr>
      <dsp:spPr>
        <a:xfrm>
          <a:off x="2910142" y="1218131"/>
          <a:ext cx="1044112" cy="104411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3600" kern="1200"/>
        </a:p>
      </dsp:txBody>
      <dsp:txXfrm>
        <a:off x="3145067" y="1218131"/>
        <a:ext cx="574262" cy="785694"/>
      </dsp:txXfrm>
    </dsp:sp>
    <dsp:sp modelId="{B4C2FCAC-3B1E-4B32-9E95-55636213CAD6}">
      <dsp:nvSpPr>
        <dsp:cNvPr id="0" name=""/>
        <dsp:cNvSpPr/>
      </dsp:nvSpPr>
      <dsp:spPr>
        <a:xfrm>
          <a:off x="3259047" y="3081471"/>
          <a:ext cx="1044112" cy="104411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3600" kern="1200"/>
        </a:p>
      </dsp:txBody>
      <dsp:txXfrm>
        <a:off x="3493972" y="3081471"/>
        <a:ext cx="574262" cy="7856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1FDBE2-8651-4AAC-AD28-F3861A867365}">
      <dsp:nvSpPr>
        <dsp:cNvPr id="0" name=""/>
        <dsp:cNvSpPr/>
      </dsp:nvSpPr>
      <dsp:spPr>
        <a:xfrm>
          <a:off x="4387" y="0"/>
          <a:ext cx="5025628" cy="44907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i="0" kern="1200" dirty="0">
              <a:solidFill>
                <a:schemeClr val="bg1"/>
              </a:solidFill>
              <a:highlight>
                <a:srgbClr val="000000"/>
              </a:highlight>
              <a:latin typeface="Comic Sans MS" panose="030F0702030302020204" pitchFamily="66" charset="0"/>
            </a:rPr>
            <a:t>Así pues, podemos afirmar que la autoestima de un individuo define la calidad de las relaciones</a:t>
          </a:r>
          <a:endParaRPr lang="es-CO" sz="1600" kern="1200" dirty="0">
            <a:solidFill>
              <a:schemeClr val="bg1"/>
            </a:solidFill>
            <a:highlight>
              <a:srgbClr val="000000"/>
            </a:highlight>
            <a:latin typeface="Comic Sans MS" panose="030F0702030302020204" pitchFamily="66" charset="0"/>
          </a:endParaRPr>
        </a:p>
      </dsp:txBody>
      <dsp:txXfrm>
        <a:off x="4387" y="1796288"/>
        <a:ext cx="5025628" cy="1796288"/>
      </dsp:txXfrm>
    </dsp:sp>
    <dsp:sp modelId="{9A275A32-87DB-456E-9C41-04E8D5BD68C0}">
      <dsp:nvSpPr>
        <dsp:cNvPr id="0" name=""/>
        <dsp:cNvSpPr/>
      </dsp:nvSpPr>
      <dsp:spPr>
        <a:xfrm>
          <a:off x="1769496" y="269443"/>
          <a:ext cx="1495409" cy="1495409"/>
        </a:xfrm>
        <a:prstGeom prst="ellipse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02836AA-3F2F-467B-B25C-64D8C3892F8C}">
      <dsp:nvSpPr>
        <dsp:cNvPr id="0" name=""/>
        <dsp:cNvSpPr/>
      </dsp:nvSpPr>
      <dsp:spPr>
        <a:xfrm>
          <a:off x="5180784" y="0"/>
          <a:ext cx="5025628" cy="44907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i="0" kern="1200" dirty="0">
              <a:solidFill>
                <a:schemeClr val="bg1"/>
              </a:solidFill>
              <a:highlight>
                <a:srgbClr val="000000"/>
              </a:highlight>
              <a:latin typeface="Comic Sans MS" panose="030F0702030302020204" pitchFamily="66" charset="0"/>
            </a:rPr>
            <a:t>1. Relaciones intrapersonales (consigo mismo)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i="0" kern="1200" dirty="0">
              <a:solidFill>
                <a:schemeClr val="bg1"/>
              </a:solidFill>
              <a:highlight>
                <a:srgbClr val="000000"/>
              </a:highlight>
              <a:latin typeface="Comic Sans MS" panose="030F0702030302020204" pitchFamily="66" charset="0"/>
            </a:rPr>
            <a:t>2. Relaciones interpersonales (con otras personas)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i="0" kern="1200" dirty="0">
              <a:solidFill>
                <a:schemeClr val="bg1"/>
              </a:solidFill>
              <a:highlight>
                <a:srgbClr val="000000"/>
              </a:highlight>
              <a:latin typeface="Comic Sans MS" panose="030F0702030302020204" pitchFamily="66" charset="0"/>
            </a:rPr>
            <a:t>3. Relaciones con su entorno (con lo que le rodea).</a:t>
          </a:r>
          <a:endParaRPr lang="es-CO" sz="1600" kern="1200" dirty="0">
            <a:solidFill>
              <a:schemeClr val="bg1"/>
            </a:solidFill>
            <a:highlight>
              <a:srgbClr val="000000"/>
            </a:highlight>
            <a:latin typeface="Comic Sans MS" panose="030F0702030302020204" pitchFamily="66" charset="0"/>
          </a:endParaRPr>
        </a:p>
      </dsp:txBody>
      <dsp:txXfrm>
        <a:off x="5180784" y="1796288"/>
        <a:ext cx="5025628" cy="1796288"/>
      </dsp:txXfrm>
    </dsp:sp>
    <dsp:sp modelId="{18E6D065-96F9-4B6C-B90E-A108548D6B16}">
      <dsp:nvSpPr>
        <dsp:cNvPr id="0" name=""/>
        <dsp:cNvSpPr/>
      </dsp:nvSpPr>
      <dsp:spPr>
        <a:xfrm>
          <a:off x="6945893" y="269443"/>
          <a:ext cx="1495409" cy="1495409"/>
        </a:xfrm>
        <a:prstGeom prst="ellipse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C9B06A2-C749-4E39-8F3D-1EEEC979213B}">
      <dsp:nvSpPr>
        <dsp:cNvPr id="0" name=""/>
        <dsp:cNvSpPr/>
      </dsp:nvSpPr>
      <dsp:spPr>
        <a:xfrm>
          <a:off x="408431" y="3592576"/>
          <a:ext cx="9393936" cy="673608"/>
        </a:xfrm>
        <a:prstGeom prst="leftRightArrow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232365-8029-406B-9996-442CC1462F1F}">
      <dsp:nvSpPr>
        <dsp:cNvPr id="0" name=""/>
        <dsp:cNvSpPr/>
      </dsp:nvSpPr>
      <dsp:spPr>
        <a:xfrm>
          <a:off x="921354" y="575"/>
          <a:ext cx="2209224" cy="132553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0" i="0" kern="1200" dirty="0">
              <a:highlight>
                <a:srgbClr val="000000"/>
              </a:highlight>
              <a:latin typeface="Comic Sans MS" panose="030F0702030302020204" pitchFamily="66" charset="0"/>
            </a:rPr>
            <a:t>Metas personales</a:t>
          </a:r>
          <a:endParaRPr lang="es-ES" sz="2200" kern="1200" dirty="0">
            <a:highlight>
              <a:srgbClr val="000000"/>
            </a:highlight>
            <a:latin typeface="Comic Sans MS" panose="030F0702030302020204" pitchFamily="66" charset="0"/>
          </a:endParaRPr>
        </a:p>
      </dsp:txBody>
      <dsp:txXfrm>
        <a:off x="921354" y="575"/>
        <a:ext cx="2209224" cy="1325534"/>
      </dsp:txXfrm>
    </dsp:sp>
    <dsp:sp modelId="{448BFD18-7962-4485-A937-F8E878A0C2A5}">
      <dsp:nvSpPr>
        <dsp:cNvPr id="0" name=""/>
        <dsp:cNvSpPr/>
      </dsp:nvSpPr>
      <dsp:spPr>
        <a:xfrm>
          <a:off x="3351501" y="575"/>
          <a:ext cx="2209224" cy="132553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0" i="0" kern="1200" dirty="0">
              <a:highlight>
                <a:srgbClr val="000000"/>
              </a:highlight>
              <a:latin typeface="Comic Sans MS" panose="030F0702030302020204" pitchFamily="66" charset="0"/>
            </a:rPr>
            <a:t>Confianza en sí mismo</a:t>
          </a:r>
          <a:endParaRPr lang="es-ES" sz="2200" kern="1200" dirty="0">
            <a:highlight>
              <a:srgbClr val="000000"/>
            </a:highlight>
            <a:latin typeface="Comic Sans MS" panose="030F0702030302020204" pitchFamily="66" charset="0"/>
          </a:endParaRPr>
        </a:p>
      </dsp:txBody>
      <dsp:txXfrm>
        <a:off x="3351501" y="575"/>
        <a:ext cx="2209224" cy="1325534"/>
      </dsp:txXfrm>
    </dsp:sp>
    <dsp:sp modelId="{A88F82D3-C95F-41C9-8CAB-3DA49A9D794E}">
      <dsp:nvSpPr>
        <dsp:cNvPr id="0" name=""/>
        <dsp:cNvSpPr/>
      </dsp:nvSpPr>
      <dsp:spPr>
        <a:xfrm>
          <a:off x="921354" y="1547032"/>
          <a:ext cx="2209224" cy="132553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0" i="0" kern="1200" dirty="0">
              <a:highlight>
                <a:srgbClr val="000000"/>
              </a:highlight>
              <a:latin typeface="Comic Sans MS" panose="030F0702030302020204" pitchFamily="66" charset="0"/>
            </a:rPr>
            <a:t>Disposición para el logro</a:t>
          </a:r>
          <a:endParaRPr lang="es-ES" sz="2200" kern="1200" dirty="0">
            <a:highlight>
              <a:srgbClr val="000000"/>
            </a:highlight>
            <a:latin typeface="Comic Sans MS" panose="030F0702030302020204" pitchFamily="66" charset="0"/>
          </a:endParaRPr>
        </a:p>
      </dsp:txBody>
      <dsp:txXfrm>
        <a:off x="921354" y="1547032"/>
        <a:ext cx="2209224" cy="1325534"/>
      </dsp:txXfrm>
    </dsp:sp>
    <dsp:sp modelId="{4CA43FA1-4A99-4BBF-B861-925DB010AE4C}">
      <dsp:nvSpPr>
        <dsp:cNvPr id="0" name=""/>
        <dsp:cNvSpPr/>
      </dsp:nvSpPr>
      <dsp:spPr>
        <a:xfrm>
          <a:off x="3351501" y="1547032"/>
          <a:ext cx="2209224" cy="132553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0" i="0" kern="1200" dirty="0">
              <a:highlight>
                <a:srgbClr val="000000"/>
              </a:highlight>
              <a:latin typeface="Comic Sans MS" panose="030F0702030302020204" pitchFamily="66" charset="0"/>
            </a:rPr>
            <a:t>Actitud favorable al cambio</a:t>
          </a:r>
          <a:endParaRPr lang="es-ES" sz="2200" kern="1200" dirty="0">
            <a:highlight>
              <a:srgbClr val="000000"/>
            </a:highlight>
            <a:latin typeface="Comic Sans MS" panose="030F0702030302020204" pitchFamily="66" charset="0"/>
          </a:endParaRPr>
        </a:p>
      </dsp:txBody>
      <dsp:txXfrm>
        <a:off x="3351501" y="1547032"/>
        <a:ext cx="2209224" cy="1325534"/>
      </dsp:txXfrm>
    </dsp:sp>
    <dsp:sp modelId="{508F83FC-1AD9-46BC-AC6F-D396559E6CCB}">
      <dsp:nvSpPr>
        <dsp:cNvPr id="0" name=""/>
        <dsp:cNvSpPr/>
      </dsp:nvSpPr>
      <dsp:spPr>
        <a:xfrm>
          <a:off x="2136427" y="3093489"/>
          <a:ext cx="2209224" cy="132553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0" i="0" kern="1200" dirty="0">
              <a:highlight>
                <a:srgbClr val="000000"/>
              </a:highlight>
              <a:latin typeface="Comic Sans MS" panose="030F0702030302020204" pitchFamily="66" charset="0"/>
            </a:rPr>
            <a:t>Automotivación</a:t>
          </a:r>
          <a:endParaRPr lang="es-CO" sz="2200" kern="1200" dirty="0">
            <a:highlight>
              <a:srgbClr val="000000"/>
            </a:highlight>
            <a:latin typeface="Comic Sans MS" panose="030F0702030302020204" pitchFamily="66" charset="0"/>
          </a:endParaRPr>
        </a:p>
      </dsp:txBody>
      <dsp:txXfrm>
        <a:off x="2136427" y="3093489"/>
        <a:ext cx="2209224" cy="13255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88EF7-E5FF-4EAC-BCEF-6DF39EA64675}">
      <dsp:nvSpPr>
        <dsp:cNvPr id="0" name=""/>
        <dsp:cNvSpPr/>
      </dsp:nvSpPr>
      <dsp:spPr>
        <a:xfrm>
          <a:off x="0" y="315277"/>
          <a:ext cx="3514725" cy="2811780"/>
        </a:xfrm>
        <a:prstGeom prst="rect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7C9FE0-986E-4CC5-9231-7D4984DF1A4F}">
      <dsp:nvSpPr>
        <dsp:cNvPr id="0" name=""/>
        <dsp:cNvSpPr/>
      </dsp:nvSpPr>
      <dsp:spPr>
        <a:xfrm>
          <a:off x="316325" y="2845879"/>
          <a:ext cx="3128105" cy="984122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i="0" kern="1200" dirty="0">
              <a:highlight>
                <a:srgbClr val="000000"/>
              </a:highlight>
              <a:latin typeface="Comic Sans MS" panose="030F0702030302020204" pitchFamily="66" charset="0"/>
            </a:rPr>
            <a:t>Toma de decisiones</a:t>
          </a:r>
          <a:endParaRPr lang="es-ES" sz="1400" kern="1200" dirty="0">
            <a:highlight>
              <a:srgbClr val="000000"/>
            </a:highlight>
            <a:latin typeface="Comic Sans MS" panose="030F0702030302020204" pitchFamily="66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i="0" kern="1200" dirty="0">
              <a:highlight>
                <a:srgbClr val="000000"/>
              </a:highlight>
              <a:latin typeface="Comic Sans MS" panose="030F0702030302020204" pitchFamily="66" charset="0"/>
            </a:rPr>
            <a:t>Afrontar y superar el fracaso</a:t>
          </a:r>
          <a:endParaRPr lang="es-ES" sz="1400" kern="1200" dirty="0">
            <a:highlight>
              <a:srgbClr val="000000"/>
            </a:highlight>
            <a:latin typeface="Comic Sans MS" panose="030F0702030302020204" pitchFamily="66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i="0" kern="1200" dirty="0">
              <a:highlight>
                <a:srgbClr val="000000"/>
              </a:highlight>
              <a:latin typeface="Comic Sans MS" panose="030F0702030302020204" pitchFamily="66" charset="0"/>
            </a:rPr>
            <a:t>Disfrutar adecuadamente el éxito</a:t>
          </a:r>
          <a:endParaRPr lang="es-CO" sz="1400" kern="1200" dirty="0">
            <a:highlight>
              <a:srgbClr val="000000"/>
            </a:highlight>
            <a:latin typeface="Comic Sans MS" panose="030F0702030302020204" pitchFamily="66" charset="0"/>
          </a:endParaRPr>
        </a:p>
      </dsp:txBody>
      <dsp:txXfrm>
        <a:off x="316325" y="2845879"/>
        <a:ext cx="3128105" cy="984122"/>
      </dsp:txXfrm>
    </dsp:sp>
    <dsp:sp modelId="{13B5CB7E-081E-483B-AF9F-C18FB1FE5E49}">
      <dsp:nvSpPr>
        <dsp:cNvPr id="0" name=""/>
        <dsp:cNvSpPr/>
      </dsp:nvSpPr>
      <dsp:spPr>
        <a:xfrm>
          <a:off x="3866197" y="315277"/>
          <a:ext cx="3514725" cy="2811780"/>
        </a:xfrm>
        <a:prstGeom prst="rect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5DEF76-7F15-4E20-BA8A-3F41B335AD35}">
      <dsp:nvSpPr>
        <dsp:cNvPr id="0" name=""/>
        <dsp:cNvSpPr/>
      </dsp:nvSpPr>
      <dsp:spPr>
        <a:xfrm>
          <a:off x="4182522" y="2845879"/>
          <a:ext cx="3128105" cy="984122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i="0" kern="1200" dirty="0">
              <a:highlight>
                <a:srgbClr val="000000"/>
              </a:highlight>
              <a:latin typeface="Comic Sans MS" panose="030F0702030302020204" pitchFamily="66" charset="0"/>
            </a:rPr>
            <a:t>Interacción con otras personas</a:t>
          </a:r>
          <a:endParaRPr lang="es-ES" sz="1400" kern="1200" dirty="0">
            <a:highlight>
              <a:srgbClr val="000000"/>
            </a:highlight>
            <a:latin typeface="Comic Sans MS" panose="030F0702030302020204" pitchFamily="66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i="0" kern="1200" dirty="0">
              <a:highlight>
                <a:srgbClr val="000000"/>
              </a:highlight>
              <a:latin typeface="Comic Sans MS" panose="030F0702030302020204" pitchFamily="66" charset="0"/>
            </a:rPr>
            <a:t>Actitud favorable hacia el trabajo</a:t>
          </a:r>
          <a:endParaRPr lang="es-ES" sz="1400" kern="1200" dirty="0">
            <a:highlight>
              <a:srgbClr val="000000"/>
            </a:highlight>
            <a:latin typeface="Comic Sans MS" panose="030F0702030302020204" pitchFamily="66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i="0" kern="1200" dirty="0">
              <a:highlight>
                <a:srgbClr val="000000"/>
              </a:highlight>
              <a:latin typeface="Comic Sans MS" panose="030F0702030302020204" pitchFamily="66" charset="0"/>
            </a:rPr>
            <a:t>Actitud de servicio</a:t>
          </a:r>
          <a:endParaRPr lang="es-CO" sz="1400" kern="1200" dirty="0">
            <a:highlight>
              <a:srgbClr val="000000"/>
            </a:highlight>
            <a:latin typeface="Comic Sans MS" panose="030F0702030302020204" pitchFamily="66" charset="0"/>
          </a:endParaRPr>
        </a:p>
      </dsp:txBody>
      <dsp:txXfrm>
        <a:off x="4182522" y="2845879"/>
        <a:ext cx="3128105" cy="984122"/>
      </dsp:txXfrm>
    </dsp:sp>
    <dsp:sp modelId="{597C1486-B0B4-4A6F-914D-1FA4EB200C7D}">
      <dsp:nvSpPr>
        <dsp:cNvPr id="0" name=""/>
        <dsp:cNvSpPr/>
      </dsp:nvSpPr>
      <dsp:spPr>
        <a:xfrm>
          <a:off x="7732395" y="315277"/>
          <a:ext cx="3514725" cy="2811780"/>
        </a:xfrm>
        <a:prstGeom prst="rect">
          <a:avLst/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68A0CB-61A5-470F-98F6-64F2BD1D74FF}">
      <dsp:nvSpPr>
        <dsp:cNvPr id="0" name=""/>
        <dsp:cNvSpPr/>
      </dsp:nvSpPr>
      <dsp:spPr>
        <a:xfrm>
          <a:off x="8048720" y="2845879"/>
          <a:ext cx="3128105" cy="984122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0" i="0" kern="1200" dirty="0">
              <a:highlight>
                <a:srgbClr val="000000"/>
              </a:highlight>
              <a:latin typeface="Comic Sans MS" panose="030F0702030302020204" pitchFamily="66" charset="0"/>
            </a:rPr>
            <a:t>Resolución de conflictos</a:t>
          </a:r>
          <a:endParaRPr lang="es-CO" sz="2000" kern="1200" dirty="0">
            <a:highlight>
              <a:srgbClr val="000000"/>
            </a:highlight>
            <a:latin typeface="Comic Sans MS" panose="030F0702030302020204" pitchFamily="66" charset="0"/>
          </a:endParaRPr>
        </a:p>
      </dsp:txBody>
      <dsp:txXfrm>
        <a:off x="8048720" y="2845879"/>
        <a:ext cx="3128105" cy="98412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B0A28-ECBE-466B-B995-1AAF18B375B2}">
      <dsp:nvSpPr>
        <dsp:cNvPr id="0" name=""/>
        <dsp:cNvSpPr/>
      </dsp:nvSpPr>
      <dsp:spPr>
        <a:xfrm>
          <a:off x="0" y="455"/>
          <a:ext cx="4067822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93125E9-C6B4-4AD6-9B17-02A8FC38357E}">
      <dsp:nvSpPr>
        <dsp:cNvPr id="0" name=""/>
        <dsp:cNvSpPr/>
      </dsp:nvSpPr>
      <dsp:spPr>
        <a:xfrm>
          <a:off x="0" y="455"/>
          <a:ext cx="4067822" cy="533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i="0" kern="1200" dirty="0">
              <a:solidFill>
                <a:schemeClr val="bg1"/>
              </a:solidFill>
              <a:highlight>
                <a:srgbClr val="000000"/>
              </a:highlight>
              <a:latin typeface="Comic Sans MS" panose="030F0702030302020204" pitchFamily="66" charset="0"/>
            </a:rPr>
            <a:t>Compañeros de trabajo</a:t>
          </a:r>
          <a:endParaRPr lang="es-CO" sz="2200" b="1" kern="1200" dirty="0">
            <a:solidFill>
              <a:schemeClr val="bg1"/>
            </a:solidFill>
            <a:highlight>
              <a:srgbClr val="000000"/>
            </a:highlight>
            <a:latin typeface="Comic Sans MS" panose="030F0702030302020204" pitchFamily="66" charset="0"/>
          </a:endParaRPr>
        </a:p>
      </dsp:txBody>
      <dsp:txXfrm>
        <a:off x="0" y="455"/>
        <a:ext cx="4067822" cy="533269"/>
      </dsp:txXfrm>
    </dsp:sp>
    <dsp:sp modelId="{DF511897-875B-4EB6-9728-D9B0B055CABA}">
      <dsp:nvSpPr>
        <dsp:cNvPr id="0" name=""/>
        <dsp:cNvSpPr/>
      </dsp:nvSpPr>
      <dsp:spPr>
        <a:xfrm>
          <a:off x="0" y="533725"/>
          <a:ext cx="4067822" cy="0"/>
        </a:xfrm>
        <a:prstGeom prst="line">
          <a:avLst/>
        </a:prstGeom>
        <a:gradFill rotWithShape="0">
          <a:gsLst>
            <a:gs pos="0">
              <a:schemeClr val="accent5">
                <a:hueOff val="-1225557"/>
                <a:satOff val="-1705"/>
                <a:lumOff val="-6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25557"/>
                <a:satOff val="-1705"/>
                <a:lumOff val="-6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25557"/>
                <a:satOff val="-1705"/>
                <a:lumOff val="-6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1225557"/>
              <a:satOff val="-1705"/>
              <a:lumOff val="-65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DE38029-1B46-4EA2-A315-D1C05EEA9450}">
      <dsp:nvSpPr>
        <dsp:cNvPr id="0" name=""/>
        <dsp:cNvSpPr/>
      </dsp:nvSpPr>
      <dsp:spPr>
        <a:xfrm>
          <a:off x="0" y="533725"/>
          <a:ext cx="4067822" cy="533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i="0" kern="1200" dirty="0">
              <a:solidFill>
                <a:schemeClr val="bg1"/>
              </a:solidFill>
              <a:highlight>
                <a:srgbClr val="000000"/>
              </a:highlight>
              <a:latin typeface="Comic Sans MS" panose="030F0702030302020204" pitchFamily="66" charset="0"/>
            </a:rPr>
            <a:t>Clientes</a:t>
          </a:r>
          <a:endParaRPr lang="es-CO" sz="2200" b="1" kern="1200" dirty="0">
            <a:solidFill>
              <a:schemeClr val="bg1"/>
            </a:solidFill>
            <a:highlight>
              <a:srgbClr val="000000"/>
            </a:highlight>
            <a:latin typeface="Comic Sans MS" panose="030F0702030302020204" pitchFamily="66" charset="0"/>
          </a:endParaRPr>
        </a:p>
      </dsp:txBody>
      <dsp:txXfrm>
        <a:off x="0" y="533725"/>
        <a:ext cx="4067822" cy="533269"/>
      </dsp:txXfrm>
    </dsp:sp>
    <dsp:sp modelId="{70F2CF23-56C5-408D-9329-B2B74B84E788}">
      <dsp:nvSpPr>
        <dsp:cNvPr id="0" name=""/>
        <dsp:cNvSpPr/>
      </dsp:nvSpPr>
      <dsp:spPr>
        <a:xfrm>
          <a:off x="0" y="1066995"/>
          <a:ext cx="4067822" cy="0"/>
        </a:xfrm>
        <a:prstGeom prst="line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8EEB213-82A1-4EC2-8699-B7C95046A937}">
      <dsp:nvSpPr>
        <dsp:cNvPr id="0" name=""/>
        <dsp:cNvSpPr/>
      </dsp:nvSpPr>
      <dsp:spPr>
        <a:xfrm>
          <a:off x="0" y="1066995"/>
          <a:ext cx="4067822" cy="533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i="0" kern="1200" dirty="0">
              <a:solidFill>
                <a:schemeClr val="bg1"/>
              </a:solidFill>
              <a:highlight>
                <a:srgbClr val="000000"/>
              </a:highlight>
              <a:latin typeface="Comic Sans MS" panose="030F0702030302020204" pitchFamily="66" charset="0"/>
            </a:rPr>
            <a:t>Jefes</a:t>
          </a:r>
          <a:endParaRPr lang="es-CO" sz="2200" b="1" kern="1200" dirty="0">
            <a:solidFill>
              <a:schemeClr val="bg1"/>
            </a:solidFill>
            <a:highlight>
              <a:srgbClr val="000000"/>
            </a:highlight>
            <a:latin typeface="Comic Sans MS" panose="030F0702030302020204" pitchFamily="66" charset="0"/>
          </a:endParaRPr>
        </a:p>
      </dsp:txBody>
      <dsp:txXfrm>
        <a:off x="0" y="1066995"/>
        <a:ext cx="4067822" cy="533269"/>
      </dsp:txXfrm>
    </dsp:sp>
    <dsp:sp modelId="{35637A47-CCA9-4576-8F3E-79D38D0DF8AD}">
      <dsp:nvSpPr>
        <dsp:cNvPr id="0" name=""/>
        <dsp:cNvSpPr/>
      </dsp:nvSpPr>
      <dsp:spPr>
        <a:xfrm>
          <a:off x="0" y="1600265"/>
          <a:ext cx="4067822" cy="0"/>
        </a:xfrm>
        <a:prstGeom prst="line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6BF1CAD-11C8-4017-8353-CC52582540A7}">
      <dsp:nvSpPr>
        <dsp:cNvPr id="0" name=""/>
        <dsp:cNvSpPr/>
      </dsp:nvSpPr>
      <dsp:spPr>
        <a:xfrm>
          <a:off x="0" y="1600265"/>
          <a:ext cx="4067822" cy="533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i="0" kern="1200" dirty="0">
              <a:solidFill>
                <a:schemeClr val="bg1"/>
              </a:solidFill>
              <a:highlight>
                <a:srgbClr val="000000"/>
              </a:highlight>
              <a:latin typeface="Comic Sans MS" panose="030F0702030302020204" pitchFamily="66" charset="0"/>
            </a:rPr>
            <a:t>Colaboradores</a:t>
          </a:r>
          <a:endParaRPr lang="es-CO" sz="2200" b="1" kern="1200" dirty="0">
            <a:solidFill>
              <a:schemeClr val="bg1"/>
            </a:solidFill>
            <a:highlight>
              <a:srgbClr val="000000"/>
            </a:highlight>
            <a:latin typeface="Comic Sans MS" panose="030F0702030302020204" pitchFamily="66" charset="0"/>
          </a:endParaRPr>
        </a:p>
      </dsp:txBody>
      <dsp:txXfrm>
        <a:off x="0" y="1600265"/>
        <a:ext cx="4067822" cy="533269"/>
      </dsp:txXfrm>
    </dsp:sp>
    <dsp:sp modelId="{15A0AAE0-AC9E-4BF9-AB14-B85F7A5E755C}">
      <dsp:nvSpPr>
        <dsp:cNvPr id="0" name=""/>
        <dsp:cNvSpPr/>
      </dsp:nvSpPr>
      <dsp:spPr>
        <a:xfrm>
          <a:off x="0" y="2133534"/>
          <a:ext cx="4067822" cy="0"/>
        </a:xfrm>
        <a:prstGeom prst="line">
          <a:avLst/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15A7CE1-5535-47EC-BF36-82CE7CE24981}">
      <dsp:nvSpPr>
        <dsp:cNvPr id="0" name=""/>
        <dsp:cNvSpPr/>
      </dsp:nvSpPr>
      <dsp:spPr>
        <a:xfrm>
          <a:off x="0" y="2133534"/>
          <a:ext cx="4067822" cy="533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i="0" kern="1200" dirty="0">
              <a:solidFill>
                <a:schemeClr val="bg1"/>
              </a:solidFill>
              <a:highlight>
                <a:srgbClr val="000000"/>
              </a:highlight>
              <a:latin typeface="Comic Sans MS" panose="030F0702030302020204" pitchFamily="66" charset="0"/>
            </a:rPr>
            <a:t>Proveedores</a:t>
          </a:r>
          <a:endParaRPr lang="es-CO" sz="2200" b="1" kern="1200" dirty="0">
            <a:solidFill>
              <a:schemeClr val="bg1"/>
            </a:solidFill>
            <a:highlight>
              <a:srgbClr val="000000"/>
            </a:highlight>
            <a:latin typeface="Comic Sans MS" panose="030F0702030302020204" pitchFamily="66" charset="0"/>
          </a:endParaRPr>
        </a:p>
      </dsp:txBody>
      <dsp:txXfrm>
        <a:off x="0" y="2133534"/>
        <a:ext cx="4067822" cy="533269"/>
      </dsp:txXfrm>
    </dsp:sp>
    <dsp:sp modelId="{12136215-6309-4565-B4B6-08A4ECA213E6}">
      <dsp:nvSpPr>
        <dsp:cNvPr id="0" name=""/>
        <dsp:cNvSpPr/>
      </dsp:nvSpPr>
      <dsp:spPr>
        <a:xfrm>
          <a:off x="0" y="2666804"/>
          <a:ext cx="4067822" cy="0"/>
        </a:xfrm>
        <a:prstGeom prst="line">
          <a:avLst/>
        </a:prstGeom>
        <a:gradFill rotWithShape="0">
          <a:gsLst>
            <a:gs pos="0">
              <a:schemeClr val="accent5">
                <a:hueOff val="-6127787"/>
                <a:satOff val="-8523"/>
                <a:lumOff val="-32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127787"/>
                <a:satOff val="-8523"/>
                <a:lumOff val="-32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127787"/>
                <a:satOff val="-8523"/>
                <a:lumOff val="-32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6127787"/>
              <a:satOff val="-8523"/>
              <a:lumOff val="-326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6F826E1-09F8-4BD2-9129-02A76946BB11}">
      <dsp:nvSpPr>
        <dsp:cNvPr id="0" name=""/>
        <dsp:cNvSpPr/>
      </dsp:nvSpPr>
      <dsp:spPr>
        <a:xfrm>
          <a:off x="0" y="2666804"/>
          <a:ext cx="4067822" cy="533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i="0" kern="1200" dirty="0">
              <a:solidFill>
                <a:schemeClr val="bg1"/>
              </a:solidFill>
              <a:highlight>
                <a:srgbClr val="000000"/>
              </a:highlight>
              <a:latin typeface="Comic Sans MS" panose="030F0702030302020204" pitchFamily="66" charset="0"/>
            </a:rPr>
            <a:t>Público en general</a:t>
          </a:r>
          <a:endParaRPr lang="es-CO" sz="2200" b="1" kern="1200" dirty="0">
            <a:solidFill>
              <a:schemeClr val="bg1"/>
            </a:solidFill>
            <a:highlight>
              <a:srgbClr val="000000"/>
            </a:highlight>
            <a:latin typeface="Comic Sans MS" panose="030F0702030302020204" pitchFamily="66" charset="0"/>
          </a:endParaRPr>
        </a:p>
      </dsp:txBody>
      <dsp:txXfrm>
        <a:off x="0" y="2666804"/>
        <a:ext cx="4067822" cy="533269"/>
      </dsp:txXfrm>
    </dsp:sp>
    <dsp:sp modelId="{A02D35AA-3C9C-4C9A-AF11-B4F08C229F83}">
      <dsp:nvSpPr>
        <dsp:cNvPr id="0" name=""/>
        <dsp:cNvSpPr/>
      </dsp:nvSpPr>
      <dsp:spPr>
        <a:xfrm>
          <a:off x="0" y="3200074"/>
          <a:ext cx="4067822" cy="0"/>
        </a:xfrm>
        <a:prstGeom prst="line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AA5F99D-6778-412E-BFB1-FE0A88739B19}">
      <dsp:nvSpPr>
        <dsp:cNvPr id="0" name=""/>
        <dsp:cNvSpPr/>
      </dsp:nvSpPr>
      <dsp:spPr>
        <a:xfrm>
          <a:off x="0" y="3200074"/>
          <a:ext cx="4067822" cy="533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200" b="1" kern="1200" dirty="0">
              <a:solidFill>
                <a:schemeClr val="bg1"/>
              </a:solidFill>
              <a:highlight>
                <a:srgbClr val="000000"/>
              </a:highlight>
              <a:latin typeface="Comic Sans MS" panose="030F0702030302020204" pitchFamily="66" charset="0"/>
            </a:rPr>
            <a:t>Contratistas </a:t>
          </a:r>
        </a:p>
      </dsp:txBody>
      <dsp:txXfrm>
        <a:off x="0" y="3200074"/>
        <a:ext cx="4067822" cy="53326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AFB4A3-711F-4C15-8CA9-11E178C714DF}">
      <dsp:nvSpPr>
        <dsp:cNvPr id="0" name=""/>
        <dsp:cNvSpPr/>
      </dsp:nvSpPr>
      <dsp:spPr>
        <a:xfrm>
          <a:off x="0" y="1823"/>
          <a:ext cx="4067822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8EDD5B8-D226-4227-9ABB-E3E930FC6CC8}">
      <dsp:nvSpPr>
        <dsp:cNvPr id="0" name=""/>
        <dsp:cNvSpPr/>
      </dsp:nvSpPr>
      <dsp:spPr>
        <a:xfrm>
          <a:off x="0" y="1823"/>
          <a:ext cx="813564" cy="1243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i="0" kern="1200" dirty="0">
              <a:latin typeface="Comic Sans MS" panose="030F0702030302020204" pitchFamily="66" charset="0"/>
            </a:rPr>
            <a:t>Clima Laboral</a:t>
          </a:r>
          <a:endParaRPr lang="es-CO" sz="1400" kern="1200" dirty="0">
            <a:latin typeface="Comic Sans MS" panose="030F0702030302020204" pitchFamily="66" charset="0"/>
          </a:endParaRPr>
        </a:p>
      </dsp:txBody>
      <dsp:txXfrm>
        <a:off x="0" y="1823"/>
        <a:ext cx="813564" cy="1243384"/>
      </dsp:txXfrm>
    </dsp:sp>
    <dsp:sp modelId="{A6650FFA-8470-45A1-907C-D646A182D462}">
      <dsp:nvSpPr>
        <dsp:cNvPr id="0" name=""/>
        <dsp:cNvSpPr/>
      </dsp:nvSpPr>
      <dsp:spPr>
        <a:xfrm>
          <a:off x="874581" y="58285"/>
          <a:ext cx="3193240" cy="1129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kern="1200" dirty="0">
              <a:latin typeface="Comic Sans MS" panose="030F0702030302020204" pitchFamily="66" charset="0"/>
            </a:rPr>
            <a:t>Comunicación Asertiva </a:t>
          </a:r>
        </a:p>
      </dsp:txBody>
      <dsp:txXfrm>
        <a:off x="874581" y="58285"/>
        <a:ext cx="3193240" cy="1129245"/>
      </dsp:txXfrm>
    </dsp:sp>
    <dsp:sp modelId="{FA46B147-D1C1-466E-BD1B-853F4153CC92}">
      <dsp:nvSpPr>
        <dsp:cNvPr id="0" name=""/>
        <dsp:cNvSpPr/>
      </dsp:nvSpPr>
      <dsp:spPr>
        <a:xfrm>
          <a:off x="813564" y="1187531"/>
          <a:ext cx="3254257" cy="0"/>
        </a:xfrm>
        <a:prstGeom prst="line">
          <a:avLst/>
        </a:prstGeom>
        <a:noFill/>
        <a:ln w="635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C91C4B25-A2EE-444D-8184-82C456BE3092}">
      <dsp:nvSpPr>
        <dsp:cNvPr id="0" name=""/>
        <dsp:cNvSpPr/>
      </dsp:nvSpPr>
      <dsp:spPr>
        <a:xfrm>
          <a:off x="0" y="1245207"/>
          <a:ext cx="4067822" cy="0"/>
        </a:xfrm>
        <a:prstGeom prst="line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345092B-D6E1-4BEB-B62F-FEDF16EFB50E}">
      <dsp:nvSpPr>
        <dsp:cNvPr id="0" name=""/>
        <dsp:cNvSpPr/>
      </dsp:nvSpPr>
      <dsp:spPr>
        <a:xfrm>
          <a:off x="0" y="1245207"/>
          <a:ext cx="813564" cy="1243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i="0" kern="1200" dirty="0">
              <a:latin typeface="Comic Sans MS" panose="030F0702030302020204" pitchFamily="66" charset="0"/>
            </a:rPr>
            <a:t>Calidad del Servicio al Cliente</a:t>
          </a:r>
          <a:endParaRPr lang="es-CO" sz="1400" kern="1200" dirty="0">
            <a:latin typeface="Comic Sans MS" panose="030F0702030302020204" pitchFamily="66" charset="0"/>
          </a:endParaRPr>
        </a:p>
      </dsp:txBody>
      <dsp:txXfrm>
        <a:off x="0" y="1245207"/>
        <a:ext cx="813564" cy="1243384"/>
      </dsp:txXfrm>
    </dsp:sp>
    <dsp:sp modelId="{95276D5F-6D08-4FF1-80F2-823CF70A3201}">
      <dsp:nvSpPr>
        <dsp:cNvPr id="0" name=""/>
        <dsp:cNvSpPr/>
      </dsp:nvSpPr>
      <dsp:spPr>
        <a:xfrm>
          <a:off x="874581" y="1301670"/>
          <a:ext cx="3193240" cy="1129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kern="1200" dirty="0">
              <a:latin typeface="Comic Sans MS" panose="030F0702030302020204" pitchFamily="66" charset="0"/>
            </a:rPr>
            <a:t>Cliente Interno</a:t>
          </a:r>
        </a:p>
      </dsp:txBody>
      <dsp:txXfrm>
        <a:off x="874581" y="1301670"/>
        <a:ext cx="3193240" cy="1129245"/>
      </dsp:txXfrm>
    </dsp:sp>
    <dsp:sp modelId="{2C395173-2B25-42F4-9361-A246E6A00136}">
      <dsp:nvSpPr>
        <dsp:cNvPr id="0" name=""/>
        <dsp:cNvSpPr/>
      </dsp:nvSpPr>
      <dsp:spPr>
        <a:xfrm>
          <a:off x="813564" y="2430915"/>
          <a:ext cx="3254257" cy="0"/>
        </a:xfrm>
        <a:prstGeom prst="line">
          <a:avLst/>
        </a:prstGeom>
        <a:noFill/>
        <a:ln w="635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495A4BD5-BE07-459C-991C-AA2C06542D3D}">
      <dsp:nvSpPr>
        <dsp:cNvPr id="0" name=""/>
        <dsp:cNvSpPr/>
      </dsp:nvSpPr>
      <dsp:spPr>
        <a:xfrm>
          <a:off x="0" y="2488592"/>
          <a:ext cx="4067822" cy="0"/>
        </a:xfrm>
        <a:prstGeom prst="line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F8B5F36-2071-4403-9A11-18538C7167EB}">
      <dsp:nvSpPr>
        <dsp:cNvPr id="0" name=""/>
        <dsp:cNvSpPr/>
      </dsp:nvSpPr>
      <dsp:spPr>
        <a:xfrm>
          <a:off x="0" y="2488592"/>
          <a:ext cx="1075916" cy="1243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i="0" kern="1200" dirty="0">
              <a:latin typeface="Comic Sans MS" panose="030F0702030302020204" pitchFamily="66" charset="0"/>
            </a:rPr>
            <a:t>Resolución de conflictos</a:t>
          </a:r>
          <a:endParaRPr lang="es-CO" sz="1400" kern="1200" dirty="0">
            <a:latin typeface="Comic Sans MS" panose="030F0702030302020204" pitchFamily="66" charset="0"/>
          </a:endParaRPr>
        </a:p>
      </dsp:txBody>
      <dsp:txXfrm>
        <a:off x="0" y="2488592"/>
        <a:ext cx="1075916" cy="1243384"/>
      </dsp:txXfrm>
    </dsp:sp>
    <dsp:sp modelId="{7C5D3D30-2505-48EA-97B4-A43129326A47}">
      <dsp:nvSpPr>
        <dsp:cNvPr id="0" name=""/>
        <dsp:cNvSpPr/>
      </dsp:nvSpPr>
      <dsp:spPr>
        <a:xfrm>
          <a:off x="1131988" y="2545054"/>
          <a:ext cx="2934413" cy="1129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kern="1200" dirty="0">
              <a:latin typeface="Comic Sans MS" panose="030F0702030302020204" pitchFamily="66" charset="0"/>
            </a:rPr>
            <a:t>Trabajo en Equipo</a:t>
          </a:r>
        </a:p>
      </dsp:txBody>
      <dsp:txXfrm>
        <a:off x="1131988" y="2545054"/>
        <a:ext cx="2934413" cy="1129245"/>
      </dsp:txXfrm>
    </dsp:sp>
    <dsp:sp modelId="{F55036FE-CD27-482D-8959-A0902D676800}">
      <dsp:nvSpPr>
        <dsp:cNvPr id="0" name=""/>
        <dsp:cNvSpPr/>
      </dsp:nvSpPr>
      <dsp:spPr>
        <a:xfrm>
          <a:off x="1075916" y="3674300"/>
          <a:ext cx="2990484" cy="0"/>
        </a:xfrm>
        <a:prstGeom prst="line">
          <a:avLst/>
        </a:prstGeom>
        <a:noFill/>
        <a:ln w="635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64B5FC-F3E7-48D5-924F-D5B8E29D51DC}">
      <dsp:nvSpPr>
        <dsp:cNvPr id="0" name=""/>
        <dsp:cNvSpPr/>
      </dsp:nvSpPr>
      <dsp:spPr>
        <a:xfrm>
          <a:off x="0" y="606742"/>
          <a:ext cx="4067822" cy="112014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24F35F-7A8C-4506-86EF-5C56DA38CA0E}">
      <dsp:nvSpPr>
        <dsp:cNvPr id="0" name=""/>
        <dsp:cNvSpPr/>
      </dsp:nvSpPr>
      <dsp:spPr>
        <a:xfrm>
          <a:off x="338842" y="858774"/>
          <a:ext cx="616077" cy="61607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5EFBB6-23A1-48E0-AD2C-D691732B19E8}">
      <dsp:nvSpPr>
        <dsp:cNvPr id="0" name=""/>
        <dsp:cNvSpPr/>
      </dsp:nvSpPr>
      <dsp:spPr>
        <a:xfrm>
          <a:off x="1293761" y="606742"/>
          <a:ext cx="2774060" cy="1120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548" tIns="118548" rIns="118548" bIns="11854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0" i="0" kern="1200" dirty="0">
              <a:latin typeface="Comic Sans MS" panose="030F0702030302020204" pitchFamily="66" charset="0"/>
            </a:rPr>
            <a:t>Sentido de pertenencia</a:t>
          </a:r>
          <a:endParaRPr lang="es-CO" sz="2400" kern="1200" dirty="0">
            <a:latin typeface="Comic Sans MS" panose="030F0702030302020204" pitchFamily="66" charset="0"/>
          </a:endParaRPr>
        </a:p>
      </dsp:txBody>
      <dsp:txXfrm>
        <a:off x="1293761" y="606742"/>
        <a:ext cx="2774060" cy="1120140"/>
      </dsp:txXfrm>
    </dsp:sp>
    <dsp:sp modelId="{AE0A9BFC-DECD-42BE-B872-BC833A55A65B}">
      <dsp:nvSpPr>
        <dsp:cNvPr id="0" name=""/>
        <dsp:cNvSpPr/>
      </dsp:nvSpPr>
      <dsp:spPr>
        <a:xfrm>
          <a:off x="0" y="2006917"/>
          <a:ext cx="4067822" cy="112014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B4F67A-48CF-46C1-86FD-655BC6B2E8B5}">
      <dsp:nvSpPr>
        <dsp:cNvPr id="0" name=""/>
        <dsp:cNvSpPr/>
      </dsp:nvSpPr>
      <dsp:spPr>
        <a:xfrm>
          <a:off x="338842" y="2258949"/>
          <a:ext cx="616077" cy="61607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DFDDFA-E46B-43E7-9F31-5F3A872063C9}">
      <dsp:nvSpPr>
        <dsp:cNvPr id="0" name=""/>
        <dsp:cNvSpPr/>
      </dsp:nvSpPr>
      <dsp:spPr>
        <a:xfrm>
          <a:off x="1293761" y="2006917"/>
          <a:ext cx="2774060" cy="1120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548" tIns="118548" rIns="118548" bIns="118548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0" i="0" kern="1200" dirty="0">
              <a:latin typeface="Comic Sans MS" panose="030F0702030302020204" pitchFamily="66" charset="0"/>
            </a:rPr>
            <a:t>Actitudes hacia el medio</a:t>
          </a:r>
          <a:endParaRPr lang="es-CO" sz="2400" kern="1200" dirty="0">
            <a:latin typeface="Comic Sans MS" panose="030F0702030302020204" pitchFamily="66" charset="0"/>
          </a:endParaRPr>
        </a:p>
      </dsp:txBody>
      <dsp:txXfrm>
        <a:off x="1293761" y="2006917"/>
        <a:ext cx="2774060" cy="11201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313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53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377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581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951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413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07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660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392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22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324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E1FAD-7351-4908-963A-08EA8E4AB7A0}" type="datetimeFigureOut">
              <a:rPr lang="en-US" smtClean="0"/>
              <a:pPr/>
              <a:t>2/10/2023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2D47E-0AF1-4C27-801F-64E3E5BF7F7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26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CE2AE90-0134-4B1E-8AFC-159FACB982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7804"/>
          <a:stretch/>
        </p:blipFill>
        <p:spPr bwMode="auto">
          <a:xfrm>
            <a:off x="340317" y="1880558"/>
            <a:ext cx="11303902" cy="3981746"/>
          </a:xfrm>
          <a:custGeom>
            <a:avLst/>
            <a:gdLst/>
            <a:ahLst/>
            <a:cxnLst/>
            <a:rect l="l" t="t" r="r" b="b"/>
            <a:pathLst>
              <a:path w="11092486" h="5752662">
                <a:moveTo>
                  <a:pt x="11092486" y="0"/>
                </a:moveTo>
                <a:lnTo>
                  <a:pt x="10913086" y="4074013"/>
                </a:lnTo>
                <a:lnTo>
                  <a:pt x="10913067" y="4074053"/>
                </a:lnTo>
                <a:lnTo>
                  <a:pt x="10840579" y="5720148"/>
                </a:lnTo>
                <a:cubicBezTo>
                  <a:pt x="10839700" y="5738894"/>
                  <a:pt x="10823849" y="5753411"/>
                  <a:pt x="10805099" y="5752633"/>
                </a:cubicBezTo>
                <a:cubicBezTo>
                  <a:pt x="9003741" y="5678968"/>
                  <a:pt x="1833265" y="5363145"/>
                  <a:pt x="32420" y="5278152"/>
                </a:cubicBezTo>
                <a:cubicBezTo>
                  <a:pt x="13715" y="5277221"/>
                  <a:pt x="-745" y="5261390"/>
                  <a:pt x="30" y="5242678"/>
                </a:cubicBezTo>
                <a:lnTo>
                  <a:pt x="812" y="5224934"/>
                </a:lnTo>
                <a:lnTo>
                  <a:pt x="811" y="5224934"/>
                </a:lnTo>
                <a:lnTo>
                  <a:pt x="179591" y="1165880"/>
                </a:lnTo>
                <a:lnTo>
                  <a:pt x="179592" y="1165877"/>
                </a:lnTo>
                <a:lnTo>
                  <a:pt x="230943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A158A63-5069-40DB-9E89-E961DA7909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9874" y="2809816"/>
            <a:ext cx="7141156" cy="2791838"/>
          </a:xfrm>
        </p:spPr>
        <p:txBody>
          <a:bodyPr>
            <a:normAutofit/>
          </a:bodyPr>
          <a:lstStyle/>
          <a:p>
            <a:r>
              <a:rPr lang="es-CO" b="1" dirty="0">
                <a:latin typeface="Comic Sans MS" panose="030F0702030302020204" pitchFamily="66" charset="0"/>
              </a:rPr>
              <a:t>Autoestima Laboral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5FDF63C-C628-4C06-93A5-3D489B51A0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201" y="5804854"/>
            <a:ext cx="8521147" cy="679836"/>
          </a:xfrm>
        </p:spPr>
        <p:txBody>
          <a:bodyPr anchor="t"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es-CO" dirty="0">
                <a:solidFill>
                  <a:srgbClr val="FFFFFF"/>
                </a:solidFill>
                <a:latin typeface="Comic Sans MS" panose="030F0702030302020204" pitchFamily="66" charset="0"/>
              </a:rPr>
              <a:t>Claudia Lozada</a:t>
            </a:r>
          </a:p>
          <a:p>
            <a:pPr>
              <a:lnSpc>
                <a:spcPct val="110000"/>
              </a:lnSpc>
            </a:pPr>
            <a:r>
              <a:rPr lang="es-CO" dirty="0">
                <a:solidFill>
                  <a:srgbClr val="FFFFFF"/>
                </a:solidFill>
                <a:latin typeface="Comic Sans MS" panose="030F0702030302020204" pitchFamily="66" charset="0"/>
              </a:rPr>
              <a:t>Especialista en Psicología de la Seguridad y Salud en el Trabajo </a:t>
            </a:r>
          </a:p>
        </p:txBody>
      </p:sp>
      <p:pic>
        <p:nvPicPr>
          <p:cNvPr id="1028" name="Picture 4" descr="Archivo:Logo-mincultura 2022.jpg - Wikipedia, la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800"/>
            <a:ext cx="12192000" cy="182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487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99850B6-DCBE-4BF2-AD78-35F6E2275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532266">
            <a:off x="127003" y="1444048"/>
            <a:ext cx="6312174" cy="394510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C9B2208-1D82-4952-B161-EDD87CFEB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6196" y="713364"/>
            <a:ext cx="5410473" cy="1713651"/>
          </a:xfrm>
        </p:spPr>
        <p:txBody>
          <a:bodyPr anchor="ctr">
            <a:normAutofit/>
          </a:bodyPr>
          <a:lstStyle/>
          <a:p>
            <a:pPr algn="r">
              <a:lnSpc>
                <a:spcPct val="110000"/>
              </a:lnSpc>
            </a:pPr>
            <a:r>
              <a:rPr lang="es-ES" sz="2800" b="1" i="0">
                <a:latin typeface="Comic Sans MS" panose="030F0702030302020204" pitchFamily="66" charset="0"/>
              </a:rPr>
              <a:t>La calidad de estas relaciones son importante para obtener logros en otros campos:</a:t>
            </a:r>
            <a:endParaRPr lang="es-CO" sz="2800" b="1" i="0">
              <a:latin typeface="Comic Sans MS" panose="030F0702030302020204" pitchFamily="66" charset="0"/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3E03A76D-DBF7-4E8D-93BE-AC76BF4249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0575367"/>
              </p:ext>
            </p:extLst>
          </p:nvPr>
        </p:nvGraphicFramePr>
        <p:xfrm>
          <a:off x="7328848" y="2590801"/>
          <a:ext cx="4067822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1885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strategias employer branding">
            <a:extLst>
              <a:ext uri="{FF2B5EF4-FFF2-40B4-BE49-F238E27FC236}">
                <a16:creationId xmlns:a16="http://schemas.microsoft.com/office/drawing/2014/main" id="{F463EE1E-2B2E-4D41-8760-6C522F8CE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532266">
            <a:off x="127003" y="1641303"/>
            <a:ext cx="6312174" cy="35505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DB14CF1-6911-4C53-82D5-FE6865D50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6196" y="713364"/>
            <a:ext cx="5410473" cy="1713651"/>
          </a:xfrm>
        </p:spPr>
        <p:txBody>
          <a:bodyPr anchor="ctr">
            <a:normAutofit/>
          </a:bodyPr>
          <a:lstStyle/>
          <a:p>
            <a:pPr algn="r">
              <a:lnSpc>
                <a:spcPct val="110000"/>
              </a:lnSpc>
            </a:pPr>
            <a:r>
              <a:rPr lang="es-ES" sz="3100" b="1" i="0">
                <a:latin typeface="Comic Sans MS" panose="030F0702030302020204" pitchFamily="66" charset="0"/>
              </a:rPr>
              <a:t>Las relaciones que la persona establece con el entorno definen:</a:t>
            </a:r>
            <a:endParaRPr lang="es-CO" sz="3100" i="0">
              <a:latin typeface="Comic Sans MS" panose="030F0702030302020204" pitchFamily="66" charset="0"/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2F16C185-6BA9-4559-9ECC-5306AC085F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2004745"/>
              </p:ext>
            </p:extLst>
          </p:nvPr>
        </p:nvGraphicFramePr>
        <p:xfrm>
          <a:off x="7328848" y="2590801"/>
          <a:ext cx="4067822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81507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B74630-15CB-438E-A1E9-AD6706C3C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i="0" dirty="0">
                <a:latin typeface="Comic Sans MS" panose="030F0702030302020204" pitchFamily="66" charset="0"/>
              </a:rPr>
              <a:t>Las relaciones con el entorno son fundamentales para lograr</a:t>
            </a:r>
            <a:endParaRPr lang="es-CO" i="0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288AF943-24A3-462A-8C46-67482D7837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113620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0934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C255A7-743D-4842-8A95-8AEAEE5C3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375" y="-92075"/>
            <a:ext cx="9493249" cy="1301115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i="0" dirty="0">
                <a:latin typeface="Comic Sans MS" panose="030F0702030302020204" pitchFamily="66" charset="0"/>
              </a:rPr>
            </a:br>
            <a:r>
              <a:rPr lang="es-ES" b="1" i="0" dirty="0">
                <a:latin typeface="Comic Sans MS" panose="030F0702030302020204" pitchFamily="66" charset="0"/>
              </a:rPr>
              <a:t>Colaboradores con buena Autoestima </a:t>
            </a:r>
            <a:endParaRPr lang="es-CO" i="0" dirty="0">
              <a:latin typeface="Comic Sans MS" panose="030F0702030302020204" pitchFamily="66" charset="0"/>
            </a:endParaRPr>
          </a:p>
        </p:txBody>
      </p:sp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998E9B7F-9A67-416E-911D-C058A8EC9E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1833612"/>
              </p:ext>
            </p:extLst>
          </p:nvPr>
        </p:nvGraphicFramePr>
        <p:xfrm>
          <a:off x="396240" y="1483360"/>
          <a:ext cx="11135360" cy="4841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1796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EEA56E-D132-4DC4-B2E8-4D7B2CF70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600" b="1" i="0" dirty="0">
                <a:solidFill>
                  <a:schemeClr val="bg1"/>
                </a:solidFill>
                <a:latin typeface="Comic Sans MS" panose="030F0702030302020204" pitchFamily="66" charset="0"/>
              </a:rPr>
              <a:t>¿Cómo Construir Autoestima En La Empresa?</a:t>
            </a:r>
            <a:endParaRPr lang="es-CO" sz="3600" i="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D2F631D5-9937-4AC9-98E1-B8B197588A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7120181"/>
              </p:ext>
            </p:extLst>
          </p:nvPr>
        </p:nvGraphicFramePr>
        <p:xfrm>
          <a:off x="1219200" y="1943100"/>
          <a:ext cx="10251440" cy="4681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8792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2BF254-0FDB-4AFC-9225-E34E5A335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4320" y="0"/>
            <a:ext cx="9493249" cy="1577975"/>
          </a:xfrm>
        </p:spPr>
        <p:txBody>
          <a:bodyPr/>
          <a:lstStyle/>
          <a:p>
            <a:pPr algn="ctr"/>
            <a:r>
              <a:rPr lang="es-ES" b="1" i="0" dirty="0">
                <a:latin typeface="Comic Sans MS" panose="030F0702030302020204" pitchFamily="66" charset="0"/>
              </a:rPr>
              <a:t>¿En qué debemos de trabajar?</a:t>
            </a:r>
            <a:endParaRPr lang="es-CO" b="1" i="0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52A60A88-A56B-4221-B8E2-BBA15F6439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5075450"/>
              </p:ext>
            </p:extLst>
          </p:nvPr>
        </p:nvGraphicFramePr>
        <p:xfrm>
          <a:off x="619760" y="1666240"/>
          <a:ext cx="10840720" cy="482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5841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2BF254-0FDB-4AFC-9225-E34E5A335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4320" y="0"/>
            <a:ext cx="9493249" cy="1577975"/>
          </a:xfrm>
        </p:spPr>
        <p:txBody>
          <a:bodyPr/>
          <a:lstStyle/>
          <a:p>
            <a:pPr algn="ctr"/>
            <a:r>
              <a:rPr lang="es-ES" b="1" i="0" dirty="0">
                <a:latin typeface="Comic Sans MS" panose="030F0702030302020204" pitchFamily="66" charset="0"/>
              </a:rPr>
              <a:t>¿En qué debemos de trabajar?</a:t>
            </a:r>
            <a:endParaRPr lang="es-CO" b="1" i="0" dirty="0">
              <a:latin typeface="Comic Sans MS" panose="030F0702030302020204" pitchFamily="66" charset="0"/>
            </a:endParaRP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B7B03D6C-52A9-44C1-A30A-18F5A73982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7010626"/>
              </p:ext>
            </p:extLst>
          </p:nvPr>
        </p:nvGraphicFramePr>
        <p:xfrm>
          <a:off x="1219200" y="1757680"/>
          <a:ext cx="949325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9030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88C7795-1ABE-4122-A2B8-9DC9C1652C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31" t="27590" r="50569" b="12946"/>
          <a:stretch/>
        </p:blipFill>
        <p:spPr>
          <a:xfrm>
            <a:off x="2352040" y="345440"/>
            <a:ext cx="7239000" cy="5516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00173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autoesti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532266">
            <a:off x="127003" y="868062"/>
            <a:ext cx="6312174" cy="5097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86196" y="713364"/>
            <a:ext cx="5410473" cy="1713651"/>
          </a:xfrm>
        </p:spPr>
        <p:txBody>
          <a:bodyPr anchor="ctr">
            <a:normAutofit/>
          </a:bodyPr>
          <a:lstStyle/>
          <a:p>
            <a:pPr algn="r"/>
            <a:r>
              <a:rPr lang="es-ES" b="1" i="0" dirty="0">
                <a:latin typeface="Comic Sans MS" panose="030F0702030302020204" pitchFamily="66" charset="0"/>
              </a:rPr>
              <a:t>¿Qué es autoestima?</a:t>
            </a:r>
          </a:p>
        </p:txBody>
      </p:sp>
      <p:pic>
        <p:nvPicPr>
          <p:cNvPr id="4" name="Picture 2" descr="Lo mejor para la autoestima es el té">
            <a:extLst>
              <a:ext uri="{FF2B5EF4-FFF2-40B4-BE49-F238E27FC236}">
                <a16:creationId xmlns:a16="http://schemas.microsoft.com/office/drawing/2014/main" id="{947DE9A1-E567-48F2-9328-12EC944964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135" y="2214880"/>
            <a:ext cx="3733800" cy="373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69294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9F904FA-BB3A-4E15-92DF-C72865DB43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87" t="16339" r="48662" b="16697"/>
          <a:stretch/>
        </p:blipFill>
        <p:spPr>
          <a:xfrm rot="21532266">
            <a:off x="637595" y="811480"/>
            <a:ext cx="5290990" cy="521024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5E66FCA-10DA-4806-A32C-D297AD085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2436" y="666302"/>
            <a:ext cx="5410473" cy="1713651"/>
          </a:xfrm>
        </p:spPr>
        <p:txBody>
          <a:bodyPr anchor="ctr">
            <a:normAutofit/>
          </a:bodyPr>
          <a:lstStyle/>
          <a:p>
            <a:pPr algn="r"/>
            <a:r>
              <a:rPr lang="es-CO" b="1" i="0" dirty="0">
                <a:latin typeface="Comic Sans MS" panose="030F0702030302020204" pitchFamily="66" charset="0"/>
              </a:rPr>
              <a:t>Tres perspectivas de la Autoestima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35E72A22-DDC5-4109-A768-AB354D416F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5970518"/>
              </p:ext>
            </p:extLst>
          </p:nvPr>
        </p:nvGraphicFramePr>
        <p:xfrm>
          <a:off x="7328848" y="2590801"/>
          <a:ext cx="4067822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83924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005915-35B8-4969-961C-C0466D111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21285"/>
            <a:ext cx="9493249" cy="1577975"/>
          </a:xfrm>
        </p:spPr>
        <p:txBody>
          <a:bodyPr/>
          <a:lstStyle/>
          <a:p>
            <a:r>
              <a:rPr lang="es-CO" b="1" i="0" dirty="0">
                <a:latin typeface="Comic Sans MS" panose="030F0702030302020204" pitchFamily="66" charset="0"/>
              </a:rPr>
              <a:t>Autoestima</a:t>
            </a:r>
            <a:r>
              <a:rPr lang="es-CO" dirty="0"/>
              <a:t> 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88DB287F-774B-4400-A961-933D6CEB39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1030180"/>
              </p:ext>
            </p:extLst>
          </p:nvPr>
        </p:nvGraphicFramePr>
        <p:xfrm>
          <a:off x="1219200" y="1798320"/>
          <a:ext cx="10596880" cy="452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2448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escubre la &amp;quot;Técnica del Espejo&amp;quot; para mejorar tu autoestima - Solá Institut  Castellón">
            <a:extLst>
              <a:ext uri="{FF2B5EF4-FFF2-40B4-BE49-F238E27FC236}">
                <a16:creationId xmlns:a16="http://schemas.microsoft.com/office/drawing/2014/main" id="{5CA15B3A-23A3-4854-A1E5-009E33F6E8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8" b="15002"/>
          <a:stretch/>
        </p:blipFill>
        <p:spPr bwMode="auto">
          <a:xfrm>
            <a:off x="356814" y="379444"/>
            <a:ext cx="7115470" cy="6490996"/>
          </a:xfrm>
          <a:custGeom>
            <a:avLst/>
            <a:gdLst/>
            <a:ahLst/>
            <a:cxnLst/>
            <a:rect l="l" t="t" r="r" b="b"/>
            <a:pathLst>
              <a:path w="6647705" h="6461436">
                <a:moveTo>
                  <a:pt x="6004504" y="217"/>
                </a:moveTo>
                <a:cubicBezTo>
                  <a:pt x="6024678" y="-1575"/>
                  <a:pt x="6042004" y="7929"/>
                  <a:pt x="6043316" y="21512"/>
                </a:cubicBezTo>
                <a:lnTo>
                  <a:pt x="6200652" y="1719217"/>
                </a:lnTo>
                <a:lnTo>
                  <a:pt x="6206825" y="1785827"/>
                </a:lnTo>
                <a:lnTo>
                  <a:pt x="6221227" y="1822016"/>
                </a:lnTo>
                <a:cubicBezTo>
                  <a:pt x="6213856" y="1837795"/>
                  <a:pt x="6231996" y="1847154"/>
                  <a:pt x="6237305" y="1858891"/>
                </a:cubicBezTo>
                <a:lnTo>
                  <a:pt x="6245339" y="2011010"/>
                </a:lnTo>
                <a:lnTo>
                  <a:pt x="6243065" y="2066060"/>
                </a:lnTo>
                <a:lnTo>
                  <a:pt x="6238739" y="2104210"/>
                </a:lnTo>
                <a:lnTo>
                  <a:pt x="6237021" y="2111648"/>
                </a:lnTo>
                <a:lnTo>
                  <a:pt x="6259718" y="2356556"/>
                </a:lnTo>
                <a:lnTo>
                  <a:pt x="6264060" y="2374375"/>
                </a:lnTo>
                <a:lnTo>
                  <a:pt x="6267041" y="2435573"/>
                </a:lnTo>
                <a:lnTo>
                  <a:pt x="6271496" y="2444087"/>
                </a:lnTo>
                <a:lnTo>
                  <a:pt x="6647705" y="6461436"/>
                </a:lnTo>
                <a:lnTo>
                  <a:pt x="545408" y="6461436"/>
                </a:lnTo>
                <a:lnTo>
                  <a:pt x="544170" y="6448085"/>
                </a:lnTo>
                <a:lnTo>
                  <a:pt x="533573" y="6434067"/>
                </a:lnTo>
                <a:lnTo>
                  <a:pt x="522439" y="6388375"/>
                </a:lnTo>
                <a:lnTo>
                  <a:pt x="518228" y="6357352"/>
                </a:lnTo>
                <a:lnTo>
                  <a:pt x="518072" y="6352810"/>
                </a:lnTo>
                <a:lnTo>
                  <a:pt x="523971" y="6314577"/>
                </a:lnTo>
                <a:cubicBezTo>
                  <a:pt x="522183" y="6313865"/>
                  <a:pt x="520483" y="6312841"/>
                  <a:pt x="518934" y="6311532"/>
                </a:cubicBezTo>
                <a:lnTo>
                  <a:pt x="513042" y="6300271"/>
                </a:lnTo>
                <a:lnTo>
                  <a:pt x="517740" y="6289716"/>
                </a:lnTo>
                <a:lnTo>
                  <a:pt x="523418" y="6241814"/>
                </a:lnTo>
                <a:lnTo>
                  <a:pt x="523922" y="6229603"/>
                </a:lnTo>
                <a:lnTo>
                  <a:pt x="67" y="577048"/>
                </a:lnTo>
                <a:cubicBezTo>
                  <a:pt x="-1138" y="563427"/>
                  <a:pt x="14205" y="550882"/>
                  <a:pt x="34408" y="548975"/>
                </a:cubicBezTo>
                <a:cubicBezTo>
                  <a:pt x="2024440" y="366055"/>
                  <a:pt x="4014473" y="183136"/>
                  <a:pt x="6004504" y="21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B42C1445-81FD-4890-A273-514C4AA69C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1862711"/>
              </p:ext>
            </p:extLst>
          </p:nvPr>
        </p:nvGraphicFramePr>
        <p:xfrm>
          <a:off x="7335309" y="947730"/>
          <a:ext cx="4652065" cy="5354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86B4FF3D-5BEC-4B87-A013-3286C02B7D46}"/>
              </a:ext>
            </a:extLst>
          </p:cNvPr>
          <p:cNvSpPr txBox="1"/>
          <p:nvPr/>
        </p:nvSpPr>
        <p:spPr>
          <a:xfrm>
            <a:off x="670560" y="5723606"/>
            <a:ext cx="59930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i="1" dirty="0">
                <a:highlight>
                  <a:srgbClr val="000000"/>
                </a:highlight>
                <a:latin typeface="Comic Sans MS" panose="030F0702030302020204" pitchFamily="66" charset="0"/>
                <a:cs typeface="Times New Roman" panose="02020603050405020304" pitchFamily="18" charset="0"/>
              </a:rPr>
              <a:t>¡</a:t>
            </a:r>
            <a:r>
              <a:rPr lang="es-CO" sz="2800" b="1" i="1" dirty="0">
                <a:solidFill>
                  <a:schemeClr val="bg1"/>
                </a:solidFill>
                <a:highlight>
                  <a:srgbClr val="000000"/>
                </a:highlight>
                <a:latin typeface="Comic Sans MS" panose="030F0702030302020204" pitchFamily="66" charset="0"/>
                <a:cs typeface="Times New Roman" panose="02020603050405020304" pitchFamily="18" charset="0"/>
              </a:rPr>
              <a:t>Estas viendo a la persona más importante del mundo!</a:t>
            </a:r>
            <a:endParaRPr lang="es-CO" sz="2800" dirty="0">
              <a:solidFill>
                <a:schemeClr val="bg1"/>
              </a:solidFill>
              <a:highlight>
                <a:srgbClr val="000000"/>
              </a:highligh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856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A1915D-C7A7-4BD0-A2A7-365118F60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400" b="1" dirty="0">
                <a:latin typeface="Comic Sans MS" panose="030F0702030302020204" pitchFamily="66" charset="0"/>
              </a:rPr>
              <a:t>Autoestima ¿Cómo interfiere en las relaciones interpersonales?</a:t>
            </a:r>
            <a:endParaRPr lang="es-CO" sz="4400" dirty="0">
              <a:latin typeface="Comic Sans MS" panose="030F0702030302020204" pitchFamily="66" charset="0"/>
            </a:endParaRPr>
          </a:p>
        </p:txBody>
      </p:sp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C6B6BAC5-E942-40F3-87CC-E78086B5D4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7203759"/>
              </p:ext>
            </p:extLst>
          </p:nvPr>
        </p:nvGraphicFramePr>
        <p:xfrm>
          <a:off x="1219200" y="2103120"/>
          <a:ext cx="10210800" cy="449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095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7A58BB-1929-4194-9803-32C5A0FFD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480" y="365125"/>
            <a:ext cx="9493249" cy="1577975"/>
          </a:xfrm>
        </p:spPr>
        <p:txBody>
          <a:bodyPr>
            <a:normAutofit/>
          </a:bodyPr>
          <a:lstStyle/>
          <a:p>
            <a:pPr algn="ctr"/>
            <a:r>
              <a:rPr lang="es-ES" sz="4400" b="1" dirty="0">
                <a:latin typeface="Comic Sans MS" panose="030F0702030302020204" pitchFamily="66" charset="0"/>
              </a:rPr>
              <a:t>La relación intrapersonal define si el individuo posee</a:t>
            </a:r>
            <a:endParaRPr lang="es-CO" sz="4400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AECEF946-CD07-4721-96BC-5EADE5B9B5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5923510"/>
              </p:ext>
            </p:extLst>
          </p:nvPr>
        </p:nvGraphicFramePr>
        <p:xfrm>
          <a:off x="640080" y="2073275"/>
          <a:ext cx="648208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A3C815B6-0350-43D9-9551-033B503741C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686" t="17411" r="49263" b="22053"/>
          <a:stretch/>
        </p:blipFill>
        <p:spPr>
          <a:xfrm>
            <a:off x="7402851" y="2258060"/>
            <a:ext cx="4321789" cy="39232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20664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3B363B-EA3A-4ADA-8046-11CC04E09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700" b="1" dirty="0">
                <a:latin typeface="Comic Sans MS" panose="030F0702030302020204" pitchFamily="66" charset="0"/>
              </a:rPr>
              <a:t>La calidad de las relaciones intrapersonales son fundamentales para asuntos tan diversos como los son </a:t>
            </a:r>
            <a:endParaRPr lang="es-CO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95FC668-0825-4959-A3B2-DAA6453101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1293032"/>
              </p:ext>
            </p:extLst>
          </p:nvPr>
        </p:nvGraphicFramePr>
        <p:xfrm>
          <a:off x="355600" y="2214880"/>
          <a:ext cx="11247120" cy="4145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7761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uego, aprendo y convivo en casa - Relaciones Interpersonales | Facebook |  By Juego, aprendo y convivo en casa">
            <a:extLst>
              <a:ext uri="{FF2B5EF4-FFF2-40B4-BE49-F238E27FC236}">
                <a16:creationId xmlns:a16="http://schemas.microsoft.com/office/drawing/2014/main" id="{9FA271AD-9BF6-4F7B-86B9-A03399921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532266">
            <a:off x="127003" y="1649193"/>
            <a:ext cx="6312174" cy="353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7AB4D52-91AA-4ADE-86AF-95F1C3DD2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6196" y="713364"/>
            <a:ext cx="5410473" cy="1713651"/>
          </a:xfrm>
        </p:spPr>
        <p:txBody>
          <a:bodyPr anchor="ctr">
            <a:normAutofit/>
          </a:bodyPr>
          <a:lstStyle/>
          <a:p>
            <a:pPr algn="r">
              <a:lnSpc>
                <a:spcPct val="110000"/>
              </a:lnSpc>
            </a:pPr>
            <a:r>
              <a:rPr lang="es-ES" sz="3100" b="1">
                <a:latin typeface="Comic Sans MS" panose="030F0702030302020204" pitchFamily="66" charset="0"/>
              </a:rPr>
              <a:t>Las relaciones interpersonales se establecen con</a:t>
            </a:r>
            <a:endParaRPr lang="es-CO" sz="3100">
              <a:latin typeface="Comic Sans MS" panose="030F0702030302020204" pitchFamily="66" charset="0"/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FCB73842-CEFC-44DA-A94D-0C2A0D447A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6117492"/>
              </p:ext>
            </p:extLst>
          </p:nvPr>
        </p:nvGraphicFramePr>
        <p:xfrm>
          <a:off x="7328848" y="2590801"/>
          <a:ext cx="4067822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595264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A81FD8BE8D33941B641A993FB072DFD" ma:contentTypeVersion="2" ma:contentTypeDescription="Crear nuevo documento." ma:contentTypeScope="" ma:versionID="10a98ce036d8a2255ee32d4e20cf8e1b">
  <xsd:schema xmlns:xsd="http://www.w3.org/2001/XMLSchema" xmlns:xs="http://www.w3.org/2001/XMLSchema" xmlns:p="http://schemas.microsoft.com/office/2006/metadata/properties" xmlns:ns1="http://schemas.microsoft.com/sharepoint/v3" xmlns:ns2="ae9388c0-b1e2-40ea-b6a8-c51c7913cbd2" targetNamespace="http://schemas.microsoft.com/office/2006/metadata/properties" ma:root="true" ma:fieldsID="2da0221a89756a2ec0c2db0b0b4be7e2" ns1:_="" ns2:_="">
    <xsd:import namespace="http://schemas.microsoft.com/sharepoint/v3"/>
    <xsd:import namespace="ae9388c0-b1e2-40ea-b6a8-c51c7913cbd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Fecha de inicio programada" ma:internalName="PublishingStartDate">
      <xsd:simpleType>
        <xsd:restriction base="dms:Unknown"/>
      </xsd:simpleType>
    </xsd:element>
    <xsd:element name="PublishingExpirationDate" ma:index="12" nillable="true" ma:displayName="Fecha de finalización programada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388c0-b1e2-40ea-b6a8-c51c7913cbd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e9388c0-b1e2-40ea-b6a8-c51c7913cbd2">H7EN5MXTHQNV-1513-480</_dlc_DocId>
    <_dlc_DocIdUrl xmlns="ae9388c0-b1e2-40ea-b6a8-c51c7913cbd2">
      <Url>https://www.mincultura.gov.co/ministerio/recursos-humanos/_layouts/15/DocIdRedir.aspx?ID=H7EN5MXTHQNV-1513-480</Url>
      <Description>H7EN5MXTHQNV-1513-480</Description>
    </_dlc_DocIdUrl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62379D9-E5D2-448D-9E39-482AA502BB28}"/>
</file>

<file path=customXml/itemProps2.xml><?xml version="1.0" encoding="utf-8"?>
<ds:datastoreItem xmlns:ds="http://schemas.openxmlformats.org/officeDocument/2006/customXml" ds:itemID="{532EE25B-27D7-4F4D-837F-F8900EE9AFD1}"/>
</file>

<file path=customXml/itemProps3.xml><?xml version="1.0" encoding="utf-8"?>
<ds:datastoreItem xmlns:ds="http://schemas.openxmlformats.org/officeDocument/2006/customXml" ds:itemID="{8466933A-84BC-4B24-B386-B81B06548529}"/>
</file>

<file path=customXml/itemProps4.xml><?xml version="1.0" encoding="utf-8"?>
<ds:datastoreItem xmlns:ds="http://schemas.openxmlformats.org/officeDocument/2006/customXml" ds:itemID="{7FF89321-C170-4FF8-B00A-3082FF8FF4D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</TotalTime>
  <Words>1126</Words>
  <Application>Microsoft Office PowerPoint</Application>
  <PresentationFormat>Panorámica</PresentationFormat>
  <Paragraphs>149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Autoestima Laboral </vt:lpstr>
      <vt:lpstr>¿Qué es autoestima?</vt:lpstr>
      <vt:lpstr>Tres perspectivas de la Autoestima</vt:lpstr>
      <vt:lpstr>Autoestima </vt:lpstr>
      <vt:lpstr>Presentación de PowerPoint</vt:lpstr>
      <vt:lpstr>Autoestima ¿Cómo interfiere en las relaciones interpersonales?</vt:lpstr>
      <vt:lpstr>La relación intrapersonal define si el individuo posee</vt:lpstr>
      <vt:lpstr>La calidad de las relaciones intrapersonales son fundamentales para asuntos tan diversos como los son </vt:lpstr>
      <vt:lpstr>Las relaciones interpersonales se establecen con</vt:lpstr>
      <vt:lpstr>La calidad de estas relaciones son importante para obtener logros en otros campos:</vt:lpstr>
      <vt:lpstr>Las relaciones que la persona establece con el entorno definen:</vt:lpstr>
      <vt:lpstr>Las relaciones con el entorno son fundamentales para lograr</vt:lpstr>
      <vt:lpstr> Colaboradores con buena Autoestima </vt:lpstr>
      <vt:lpstr>¿Cómo Construir Autoestima En La Empresa?</vt:lpstr>
      <vt:lpstr>¿En qué debemos de trabajar?</vt:lpstr>
      <vt:lpstr>¿En qué debemos de trabajar?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Autoestima Laboral </dc:title>
  <dc:creator>Claudia Lozada Ramirez</dc:creator>
  <cp:lastModifiedBy>Claudia Lozada Ramirez</cp:lastModifiedBy>
  <cp:revision>32</cp:revision>
  <dcterms:created xsi:type="dcterms:W3CDTF">2023-01-23T16:39:05Z</dcterms:created>
  <dcterms:modified xsi:type="dcterms:W3CDTF">2023-02-10T17:45:45Z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0x0101006A81FD8BE8D33941B641A993FB072DFD</vt:lpwstr>
  </property>
  <property fmtid="{D5CDD505-2E9C-101B-9397-08002B2CF9AE}" pid="3" name="_dlc_DocIdItemGuid">
    <vt:lpwstr>b8b978c6-4a0d-41b6-b5bb-507acbb2e7c2</vt:lpwstr>
  </property>
</Properties>
</file>